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259" r:id="rId3"/>
    <p:sldId id="260" r:id="rId4"/>
    <p:sldId id="274" r:id="rId5"/>
    <p:sldId id="261" r:id="rId6"/>
    <p:sldId id="262" r:id="rId7"/>
    <p:sldId id="270" r:id="rId8"/>
    <p:sldId id="263" r:id="rId9"/>
    <p:sldId id="264" r:id="rId10"/>
    <p:sldId id="265" r:id="rId11"/>
    <p:sldId id="271" r:id="rId12"/>
    <p:sldId id="272" r:id="rId13"/>
    <p:sldId id="273" r:id="rId14"/>
    <p:sldId id="266" r:id="rId15"/>
    <p:sldId id="267" r:id="rId16"/>
    <p:sldId id="268" r:id="rId17"/>
    <p:sldId id="269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 userDrawn="1">
          <p15:clr>
            <a:srgbClr val="A4A3A4"/>
          </p15:clr>
        </p15:guide>
        <p15:guide id="2" pos="31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9543" autoAdjust="0"/>
  </p:normalViewPr>
  <p:slideViewPr>
    <p:cSldViewPr snapToObjects="1">
      <p:cViewPr varScale="1">
        <p:scale>
          <a:sx n="44" d="100"/>
          <a:sy n="44" d="100"/>
        </p:scale>
        <p:origin x="1930" y="53"/>
      </p:cViewPr>
      <p:guideLst>
        <p:guide orient="horz" pos="2750"/>
        <p:guide pos="31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8/layout/CircleAccent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E50F4E-A211-4387-B97C-8204D2D63C7E}">
      <dgm:prSet phldrT="[Text]" custT="1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hu-HU" sz="1400" b="1" noProof="0" dirty="0" smtClean="0">
              <a:latin typeface="Calibri"/>
              <a:ea typeface="+mn-ea"/>
              <a:cs typeface="+mn-cs"/>
            </a:rPr>
            <a:t>Szerződés-kötés 2017.01.25.</a:t>
          </a:r>
          <a:endParaRPr lang="hu-HU" sz="1400" b="1" noProof="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0AEA99DD-79F2-454B-89E9-FC77396C9F1D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hu-HU" sz="900" noProof="0" dirty="0" smtClean="0">
              <a:latin typeface="Calibri"/>
              <a:ea typeface="+mn-ea"/>
              <a:cs typeface="+mn-cs"/>
            </a:rPr>
            <a:t>Projekt alapítás, előkészítő feladatok</a:t>
          </a:r>
          <a:endParaRPr lang="hu-HU" sz="900" noProof="0" dirty="0">
            <a:latin typeface="Calibri"/>
            <a:ea typeface="+mn-ea"/>
            <a:cs typeface="+mn-cs"/>
          </a:endParaRPr>
        </a:p>
      </dgm:t>
    </dgm:pt>
    <dgm:pt modelId="{A2D73402-9AD4-47A3-93FB-B3C18E3B4F0C}" type="parTrans" cxnId="{B4E4664C-2BB7-4195-971F-F79B38F44C6E}">
      <dgm:prSet/>
      <dgm:spPr/>
      <dgm:t>
        <a:bodyPr/>
        <a:lstStyle/>
        <a:p>
          <a:endParaRPr lang="en-US"/>
        </a:p>
      </dgm:t>
    </dgm:pt>
    <dgm:pt modelId="{602E552B-1247-4A9C-B655-B1B1185966C0}" type="sibTrans" cxnId="{B4E4664C-2BB7-4195-971F-F79B38F44C6E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hu-HU" sz="1300" b="1" noProof="0" dirty="0" smtClean="0">
              <a:latin typeface="Calibri"/>
              <a:ea typeface="+mn-ea"/>
              <a:cs typeface="+mn-cs"/>
            </a:rPr>
            <a:t>Tervezési feladatok – I. Mérföldkő sikeres átadása 2017.05.15</a:t>
          </a:r>
          <a:r>
            <a:rPr lang="hu-HU" sz="1300" noProof="0" dirty="0" smtClean="0">
              <a:latin typeface="Calibri"/>
              <a:ea typeface="+mn-ea"/>
              <a:cs typeface="+mn-cs"/>
            </a:rPr>
            <a:t>.</a:t>
          </a:r>
          <a:endParaRPr lang="hu-HU" sz="1300" noProof="0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7FC2D584-30A6-449E-B7CA-341F5F62FAF5}">
      <dgm:prSet phldrT="[Text]" custT="1"/>
      <dgm:spPr>
        <a:xfrm rot="17700000">
          <a:off x="3526988" y="1339948"/>
          <a:ext cx="1022729" cy="492876"/>
        </a:xfrm>
      </dgm:spPr>
      <dgm:t>
        <a:bodyPr/>
        <a:lstStyle/>
        <a:p>
          <a:r>
            <a:rPr lang="hu-HU" sz="1200" b="1" noProof="0" dirty="0" smtClean="0">
              <a:latin typeface="Calibri"/>
              <a:ea typeface="+mn-ea"/>
              <a:cs typeface="+mn-cs"/>
            </a:rPr>
            <a:t>Fejlesztési feladatok I, II. Mérföldkő</a:t>
          </a:r>
          <a:r>
            <a:rPr lang="hu-HU" sz="1200" noProof="0" dirty="0" smtClean="0">
              <a:latin typeface="Calibri"/>
              <a:ea typeface="+mn-ea"/>
              <a:cs typeface="+mn-cs"/>
            </a:rPr>
            <a:t> </a:t>
          </a:r>
          <a:r>
            <a:rPr lang="hu-HU" sz="1200" b="1" noProof="0" dirty="0" smtClean="0">
              <a:latin typeface="Calibri"/>
              <a:ea typeface="+mn-ea"/>
              <a:cs typeface="+mn-cs"/>
            </a:rPr>
            <a:t>sikeres átadása 2017.06.15.</a:t>
          </a:r>
          <a:endParaRPr lang="hu-HU" sz="1200" b="1" noProof="0" dirty="0">
            <a:latin typeface="Calibri"/>
            <a:ea typeface="+mn-ea"/>
            <a:cs typeface="+mn-cs"/>
          </a:endParaRPr>
        </a:p>
      </dgm:t>
    </dgm:pt>
    <dgm:pt modelId="{5B8A5422-3BF7-4359-9198-DC33B9CC121C}" type="parTrans" cxnId="{283F8578-61AB-4F3A-B8D5-79928B6E421A}">
      <dgm:prSet/>
      <dgm:spPr/>
      <dgm:t>
        <a:bodyPr/>
        <a:lstStyle/>
        <a:p>
          <a:endParaRPr lang="en-US"/>
        </a:p>
      </dgm:t>
    </dgm:pt>
    <dgm:pt modelId="{9BCC6C0B-54DD-42A5-A6A4-57FEEA70C7B5}" type="sibTrans" cxnId="{283F8578-61AB-4F3A-B8D5-79928B6E421A}">
      <dgm:prSet/>
      <dgm:spPr/>
      <dgm:t>
        <a:bodyPr/>
        <a:lstStyle/>
        <a:p>
          <a:endParaRPr lang="en-US"/>
        </a:p>
      </dgm:t>
    </dgm:pt>
    <dgm:pt modelId="{D2B638E3-953C-4E00-8ECD-EFB64D414808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hu-HU" sz="900" noProof="0" dirty="0" smtClean="0">
              <a:latin typeface="Calibri"/>
              <a:ea typeface="+mn-ea"/>
              <a:cs typeface="+mn-cs"/>
            </a:rPr>
            <a:t>Egységes jogszabály leíró XML tervezése, XSD definíciók</a:t>
          </a:r>
          <a:endParaRPr lang="hu-HU" sz="900" noProof="0" dirty="0">
            <a:latin typeface="Calibri"/>
            <a:ea typeface="+mn-ea"/>
            <a:cs typeface="+mn-cs"/>
          </a:endParaRPr>
        </a:p>
      </dgm:t>
    </dgm:pt>
    <dgm:pt modelId="{0D4343DE-D290-4814-9015-13FCE7261B7E}" type="parTrans" cxnId="{D7A48332-D1B6-48A8-8FAF-4712E89B8532}">
      <dgm:prSet/>
      <dgm:spPr/>
      <dgm:t>
        <a:bodyPr/>
        <a:lstStyle/>
        <a:p>
          <a:endParaRPr lang="en-US"/>
        </a:p>
      </dgm:t>
    </dgm:pt>
    <dgm:pt modelId="{2F633CE3-4F79-4249-9438-C2DBEBFDCB9B}" type="sibTrans" cxnId="{D7A48332-D1B6-48A8-8FAF-4712E89B8532}">
      <dgm:prSet/>
      <dgm:spPr/>
      <dgm:t>
        <a:bodyPr/>
        <a:lstStyle/>
        <a:p>
          <a:endParaRPr lang="en-US"/>
        </a:p>
      </dgm:t>
    </dgm:pt>
    <dgm:pt modelId="{E9B0F5CF-8B38-4C89-9AFB-CC349D8AAF4E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hu-HU" sz="900" noProof="0" dirty="0" smtClean="0">
              <a:latin typeface="Calibri"/>
              <a:ea typeface="+mn-ea"/>
              <a:cs typeface="+mn-cs"/>
            </a:rPr>
            <a:t>IJR alaprendszer tervezési feladatok</a:t>
          </a:r>
          <a:endParaRPr lang="hu-HU" sz="900" noProof="0" dirty="0">
            <a:latin typeface="Calibri"/>
            <a:ea typeface="+mn-ea"/>
            <a:cs typeface="+mn-cs"/>
          </a:endParaRPr>
        </a:p>
      </dgm:t>
    </dgm:pt>
    <dgm:pt modelId="{6B46D720-79C0-4296-B17B-2AA59BF15FD1}" type="parTrans" cxnId="{52FC008B-CB1B-41CF-B57E-92BB02BB05BD}">
      <dgm:prSet/>
      <dgm:spPr/>
      <dgm:t>
        <a:bodyPr/>
        <a:lstStyle/>
        <a:p>
          <a:endParaRPr lang="en-US"/>
        </a:p>
      </dgm:t>
    </dgm:pt>
    <dgm:pt modelId="{3C7EC3DC-8AA8-490E-99A3-99EBE8C8D7C7}" type="sibTrans" cxnId="{52FC008B-CB1B-41CF-B57E-92BB02BB05BD}">
      <dgm:prSet/>
      <dgm:spPr/>
      <dgm:t>
        <a:bodyPr/>
        <a:lstStyle/>
        <a:p>
          <a:endParaRPr lang="en-US"/>
        </a:p>
      </dgm:t>
    </dgm:pt>
    <dgm:pt modelId="{99E28DB0-ABE5-4A1F-8CD4-2422C7625777}">
      <dgm:prSet phldrT="[Text]" custT="1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hu-HU" sz="1000" noProof="0" dirty="0" smtClean="0">
              <a:latin typeface="Calibri"/>
              <a:ea typeface="+mn-ea"/>
              <a:cs typeface="+mn-cs"/>
            </a:rPr>
            <a:t>Központi authentikációs modul</a:t>
          </a:r>
          <a:endParaRPr lang="hu-HU" sz="1000" noProof="0" dirty="0">
            <a:latin typeface="Calibri"/>
            <a:ea typeface="+mn-ea"/>
            <a:cs typeface="+mn-cs"/>
          </a:endParaRPr>
        </a:p>
      </dgm:t>
    </dgm:pt>
    <dgm:pt modelId="{9D3B782A-2783-4842-A66C-7B202350B505}" type="parTrans" cxnId="{0ACD177D-E3C2-493C-9252-E28E478144E4}">
      <dgm:prSet/>
      <dgm:spPr/>
      <dgm:t>
        <a:bodyPr/>
        <a:lstStyle/>
        <a:p>
          <a:endParaRPr lang="en-US"/>
        </a:p>
      </dgm:t>
    </dgm:pt>
    <dgm:pt modelId="{2EFF29A3-EDA2-40E6-80BC-DC3A1E8F0FA4}" type="sibTrans" cxnId="{0ACD177D-E3C2-493C-9252-E28E478144E4}">
      <dgm:prSet/>
      <dgm:spPr/>
      <dgm:t>
        <a:bodyPr/>
        <a:lstStyle/>
        <a:p>
          <a:endParaRPr lang="en-US"/>
        </a:p>
      </dgm:t>
    </dgm:pt>
    <dgm:pt modelId="{C2F2EBA5-824B-4843-9DC9-514F353299EB}">
      <dgm:prSet phldrT="[Text]" custT="1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hu-HU" sz="1000" noProof="0" dirty="0" smtClean="0">
              <a:latin typeface="Calibri"/>
              <a:ea typeface="+mn-ea"/>
              <a:cs typeface="+mn-cs"/>
            </a:rPr>
            <a:t>UAT-</a:t>
          </a:r>
          <a:r>
            <a:rPr lang="hu-HU" sz="1000" noProof="0" dirty="0" err="1" smtClean="0">
              <a:latin typeface="Calibri"/>
              <a:ea typeface="+mn-ea"/>
              <a:cs typeface="+mn-cs"/>
            </a:rPr>
            <a:t>ra</a:t>
          </a:r>
          <a:r>
            <a:rPr lang="hu-HU" sz="1000" noProof="0" dirty="0" smtClean="0">
              <a:latin typeface="Calibri"/>
              <a:ea typeface="+mn-ea"/>
              <a:cs typeface="+mn-cs"/>
            </a:rPr>
            <a:t> átadás</a:t>
          </a:r>
          <a:endParaRPr lang="hu-HU" sz="1000" noProof="0" dirty="0">
            <a:latin typeface="Calibri"/>
            <a:ea typeface="+mn-ea"/>
            <a:cs typeface="+mn-cs"/>
          </a:endParaRPr>
        </a:p>
      </dgm:t>
    </dgm:pt>
    <dgm:pt modelId="{2E719657-100B-42D3-9357-E9420417F50C}" type="parTrans" cxnId="{AED71F34-BDE9-4ACA-9AFE-B8919745C464}">
      <dgm:prSet/>
      <dgm:spPr/>
      <dgm:t>
        <a:bodyPr/>
        <a:lstStyle/>
        <a:p>
          <a:endParaRPr lang="en-US"/>
        </a:p>
      </dgm:t>
    </dgm:pt>
    <dgm:pt modelId="{FC9DBD30-0AEE-4C0C-B660-E61CD3712AF2}" type="sibTrans" cxnId="{AED71F34-BDE9-4ACA-9AFE-B8919745C464}">
      <dgm:prSet/>
      <dgm:spPr/>
      <dgm:t>
        <a:bodyPr/>
        <a:lstStyle/>
        <a:p>
          <a:endParaRPr lang="en-US"/>
        </a:p>
      </dgm:t>
    </dgm:pt>
    <dgm:pt modelId="{767FE434-9EF3-4924-BC92-C7BE17ED0328}">
      <dgm:prSet phldrT="[Text]" custT="1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hu-HU" sz="1000" noProof="0" dirty="0" smtClean="0">
              <a:latin typeface="Calibri"/>
              <a:ea typeface="+mn-ea"/>
              <a:cs typeface="+mn-cs"/>
            </a:rPr>
            <a:t>Dokumentációk frissítése az átadott modulokra vonatkozóan</a:t>
          </a:r>
          <a:endParaRPr lang="hu-HU" sz="1000" noProof="0" dirty="0">
            <a:latin typeface="Calibri"/>
            <a:ea typeface="+mn-ea"/>
            <a:cs typeface="+mn-cs"/>
          </a:endParaRPr>
        </a:p>
      </dgm:t>
    </dgm:pt>
    <dgm:pt modelId="{30048F16-D01B-45E9-88B3-CD7AFB355789}" type="parTrans" cxnId="{AFAF9019-2F3E-4C2E-A6A6-06CE87632602}">
      <dgm:prSet/>
      <dgm:spPr/>
      <dgm:t>
        <a:bodyPr/>
        <a:lstStyle/>
        <a:p>
          <a:endParaRPr lang="en-US"/>
        </a:p>
      </dgm:t>
    </dgm:pt>
    <dgm:pt modelId="{293A42D3-281E-4230-B584-B948D8BD226C}" type="sibTrans" cxnId="{AFAF9019-2F3E-4C2E-A6A6-06CE87632602}">
      <dgm:prSet/>
      <dgm:spPr/>
      <dgm:t>
        <a:bodyPr/>
        <a:lstStyle/>
        <a:p>
          <a:endParaRPr lang="en-US"/>
        </a:p>
      </dgm:t>
    </dgm:pt>
    <dgm:pt modelId="{0E162112-DC84-4C0E-AB23-41AFB782FBEE}">
      <dgm:prSet phldrT="[Text]" custT="1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hu-HU" sz="1000" noProof="0" dirty="0" smtClean="0">
              <a:latin typeface="Calibri"/>
              <a:ea typeface="+mn-ea"/>
              <a:cs typeface="+mn-cs"/>
            </a:rPr>
            <a:t>Kapcsolódó hardverek és szoftverek szállítása</a:t>
          </a:r>
          <a:endParaRPr lang="hu-HU" sz="1000" noProof="0" dirty="0">
            <a:latin typeface="Calibri"/>
            <a:ea typeface="+mn-ea"/>
            <a:cs typeface="+mn-cs"/>
          </a:endParaRPr>
        </a:p>
      </dgm:t>
    </dgm:pt>
    <dgm:pt modelId="{321C1EAA-775E-48C9-9D29-4CD80FD22A63}" type="parTrans" cxnId="{38CEE89D-A5D6-4320-A273-A88D1E3BEF40}">
      <dgm:prSet/>
      <dgm:spPr/>
      <dgm:t>
        <a:bodyPr/>
        <a:lstStyle/>
        <a:p>
          <a:endParaRPr lang="en-US"/>
        </a:p>
      </dgm:t>
    </dgm:pt>
    <dgm:pt modelId="{443B4137-0008-4C50-8C21-F7C5D3FD182B}" type="sibTrans" cxnId="{38CEE89D-A5D6-4320-A273-A88D1E3BEF40}">
      <dgm:prSet/>
      <dgm:spPr/>
      <dgm:t>
        <a:bodyPr/>
        <a:lstStyle/>
        <a:p>
          <a:endParaRPr lang="en-US"/>
        </a:p>
      </dgm:t>
    </dgm:pt>
    <dgm:pt modelId="{9C5B1605-951C-4165-A7C5-65124D1E5BFD}">
      <dgm:prSet phldrT="[Text]" custT="1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hu-HU" sz="1000" noProof="0" dirty="0" smtClean="0">
              <a:latin typeface="Calibri"/>
              <a:ea typeface="+mn-ea"/>
              <a:cs typeface="+mn-cs"/>
            </a:rPr>
            <a:t>Alap integrációs feladatok elvégzése</a:t>
          </a:r>
          <a:endParaRPr lang="hu-HU" sz="1000" noProof="0" dirty="0">
            <a:latin typeface="Calibri"/>
            <a:ea typeface="+mn-ea"/>
            <a:cs typeface="+mn-cs"/>
          </a:endParaRPr>
        </a:p>
      </dgm:t>
    </dgm:pt>
    <dgm:pt modelId="{DD0EB9D3-56D7-4238-B0BD-E656C2D88958}" type="sibTrans" cxnId="{9A1261CC-04CB-4F3A-97BE-BE519FFA88A1}">
      <dgm:prSet/>
      <dgm:spPr/>
      <dgm:t>
        <a:bodyPr/>
        <a:lstStyle/>
        <a:p>
          <a:endParaRPr lang="en-US"/>
        </a:p>
      </dgm:t>
    </dgm:pt>
    <dgm:pt modelId="{6AA3938C-4034-48E1-93AC-D646674F8C29}" type="parTrans" cxnId="{9A1261CC-04CB-4F3A-97BE-BE519FFA88A1}">
      <dgm:prSet/>
      <dgm:spPr/>
      <dgm:t>
        <a:bodyPr/>
        <a:lstStyle/>
        <a:p>
          <a:endParaRPr lang="en-US"/>
        </a:p>
      </dgm:t>
    </dgm:pt>
    <dgm:pt modelId="{8CB3CE94-8C89-4BB5-AC8B-29443C3AEEDD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hu-HU" sz="900" noProof="0" dirty="0" smtClean="0">
              <a:latin typeface="Calibri"/>
              <a:ea typeface="+mn-ea"/>
              <a:cs typeface="+mn-cs"/>
            </a:rPr>
            <a:t>ParLex tervezési feladatok</a:t>
          </a:r>
          <a:endParaRPr lang="hu-HU" sz="900" noProof="0" dirty="0">
            <a:latin typeface="Calibri"/>
            <a:ea typeface="+mn-ea"/>
            <a:cs typeface="+mn-cs"/>
          </a:endParaRPr>
        </a:p>
      </dgm:t>
    </dgm:pt>
    <dgm:pt modelId="{D5309715-912F-415A-A19D-98B7A910FC99}" type="parTrans" cxnId="{3A87B7AB-8349-4354-8319-7CA7BCB3D3EA}">
      <dgm:prSet/>
      <dgm:spPr/>
      <dgm:t>
        <a:bodyPr/>
        <a:lstStyle/>
        <a:p>
          <a:endParaRPr lang="en-US"/>
        </a:p>
      </dgm:t>
    </dgm:pt>
    <dgm:pt modelId="{A33BE9B9-D38A-47E1-8B71-EA1827731277}" type="sibTrans" cxnId="{3A87B7AB-8349-4354-8319-7CA7BCB3D3EA}">
      <dgm:prSet/>
      <dgm:spPr/>
      <dgm:t>
        <a:bodyPr/>
        <a:lstStyle/>
        <a:p>
          <a:endParaRPr lang="en-US"/>
        </a:p>
      </dgm:t>
    </dgm:pt>
    <dgm:pt modelId="{C14F30B7-19E4-4D81-AD50-B841CEF205CD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hu-HU" sz="900" noProof="0" dirty="0" smtClean="0">
              <a:latin typeface="Calibri"/>
              <a:ea typeface="+mn-ea"/>
              <a:cs typeface="+mn-cs"/>
            </a:rPr>
            <a:t>NJT tervezési feladatok</a:t>
          </a:r>
          <a:endParaRPr lang="hu-HU" sz="900" noProof="0" dirty="0">
            <a:latin typeface="Calibri"/>
            <a:ea typeface="+mn-ea"/>
            <a:cs typeface="+mn-cs"/>
          </a:endParaRPr>
        </a:p>
      </dgm:t>
    </dgm:pt>
    <dgm:pt modelId="{CCDE666B-8056-4917-935F-A63739F1CACF}" type="parTrans" cxnId="{387C78F9-DFFA-45F4-B717-53DF03BCF439}">
      <dgm:prSet/>
      <dgm:spPr/>
      <dgm:t>
        <a:bodyPr/>
        <a:lstStyle/>
        <a:p>
          <a:endParaRPr lang="en-US"/>
        </a:p>
      </dgm:t>
    </dgm:pt>
    <dgm:pt modelId="{EE2F9A44-3EE7-43ED-91C8-93F886BA65EF}" type="sibTrans" cxnId="{387C78F9-DFFA-45F4-B717-53DF03BCF439}">
      <dgm:prSet/>
      <dgm:spPr/>
      <dgm:t>
        <a:bodyPr/>
        <a:lstStyle/>
        <a:p>
          <a:endParaRPr lang="en-US"/>
        </a:p>
      </dgm:t>
    </dgm:pt>
    <dgm:pt modelId="{383D55D7-1872-4495-A34E-E83FC7E84961}">
      <dgm:prSet phldrT="[Text]" custT="1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hu-HU" sz="1000" noProof="0" dirty="0" smtClean="0">
              <a:latin typeface="Calibri"/>
              <a:ea typeface="+mn-ea"/>
              <a:cs typeface="+mn-cs"/>
            </a:rPr>
            <a:t>IJR keretrendszer fejlesztése</a:t>
          </a:r>
          <a:endParaRPr lang="hu-HU" sz="1000" noProof="0" dirty="0">
            <a:latin typeface="Calibri"/>
            <a:ea typeface="+mn-ea"/>
            <a:cs typeface="+mn-cs"/>
          </a:endParaRPr>
        </a:p>
      </dgm:t>
    </dgm:pt>
    <dgm:pt modelId="{57D0FFF9-167E-4D03-BC7D-DB58B4303BEA}" type="parTrans" cxnId="{A971CBEE-38C9-4E16-A516-3B24A2B653B7}">
      <dgm:prSet/>
      <dgm:spPr/>
      <dgm:t>
        <a:bodyPr/>
        <a:lstStyle/>
        <a:p>
          <a:endParaRPr lang="en-US"/>
        </a:p>
      </dgm:t>
    </dgm:pt>
    <dgm:pt modelId="{AE7FBC79-4CAE-4316-A72C-B273E874D81D}" type="sibTrans" cxnId="{A971CBEE-38C9-4E16-A516-3B24A2B653B7}">
      <dgm:prSet/>
      <dgm:spPr/>
      <dgm:t>
        <a:bodyPr/>
        <a:lstStyle/>
        <a:p>
          <a:endParaRPr lang="en-US"/>
        </a:p>
      </dgm:t>
    </dgm:pt>
    <dgm:pt modelId="{03463B95-01E7-4827-AE2C-C8152D051481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hu-HU" sz="900" noProof="0" dirty="0" smtClean="0">
              <a:latin typeface="Calibri"/>
              <a:ea typeface="+mn-ea"/>
              <a:cs typeface="+mn-cs"/>
            </a:rPr>
            <a:t>Szükséges hardver eszközök szállítása</a:t>
          </a:r>
          <a:endParaRPr lang="hu-HU" sz="900" noProof="0" dirty="0">
            <a:latin typeface="Calibri"/>
            <a:ea typeface="+mn-ea"/>
            <a:cs typeface="+mn-cs"/>
          </a:endParaRPr>
        </a:p>
      </dgm:t>
    </dgm:pt>
    <dgm:pt modelId="{2FE7D489-FD0E-428D-A175-12E05B1015D9}" type="parTrans" cxnId="{45B0C601-EC92-4AF7-8CF3-158DA43C908B}">
      <dgm:prSet/>
      <dgm:spPr/>
      <dgm:t>
        <a:bodyPr/>
        <a:lstStyle/>
        <a:p>
          <a:endParaRPr lang="hu-HU"/>
        </a:p>
      </dgm:t>
    </dgm:pt>
    <dgm:pt modelId="{A00C4DDC-60CE-417C-AA79-0EF15A01C5D0}" type="sibTrans" cxnId="{45B0C601-EC92-4AF7-8CF3-158DA43C908B}">
      <dgm:prSet/>
      <dgm:spPr/>
      <dgm:t>
        <a:bodyPr/>
        <a:lstStyle/>
        <a:p>
          <a:endParaRPr lang="hu-HU"/>
        </a:p>
      </dgm:t>
    </dgm:pt>
    <dgm:pt modelId="{B9A18A90-1059-4083-9715-2597F8DC79CC}">
      <dgm:prSet phldrT="[Text]" custT="1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hu-HU" sz="900" noProof="0" dirty="0" smtClean="0">
              <a:latin typeface="Calibri"/>
              <a:ea typeface="+mn-ea"/>
              <a:cs typeface="+mn-cs"/>
            </a:rPr>
            <a:t>ParLex továbbfejlesztési feladatok</a:t>
          </a:r>
          <a:endParaRPr lang="hu-HU" sz="900" noProof="0" dirty="0">
            <a:latin typeface="Calibri"/>
            <a:ea typeface="+mn-ea"/>
            <a:cs typeface="+mn-cs"/>
          </a:endParaRPr>
        </a:p>
      </dgm:t>
    </dgm:pt>
    <dgm:pt modelId="{CCEC12FF-97F6-48B4-A6CE-B19FF414F0CC}" type="parTrans" cxnId="{763A8568-6D6E-4B1A-BA68-4749B2F987EA}">
      <dgm:prSet/>
      <dgm:spPr/>
      <dgm:t>
        <a:bodyPr/>
        <a:lstStyle/>
        <a:p>
          <a:endParaRPr lang="hu-HU"/>
        </a:p>
      </dgm:t>
    </dgm:pt>
    <dgm:pt modelId="{6631D6DA-A531-4737-A80F-87708D59FF69}" type="sibTrans" cxnId="{763A8568-6D6E-4B1A-BA68-4749B2F987EA}">
      <dgm:prSet/>
      <dgm:spPr/>
      <dgm:t>
        <a:bodyPr/>
        <a:lstStyle/>
        <a:p>
          <a:endParaRPr lang="hu-HU"/>
        </a:p>
      </dgm:t>
    </dgm:pt>
    <dgm:pt modelId="{C666E99A-EA2A-4513-B163-536A725EC1D4}" type="pres">
      <dgm:prSet presAssocID="{E4EAE2BA-E6E9-47BE-90DA-7CC8F543793A}" presName="Name0" presStyleCnt="0">
        <dgm:presLayoutVars>
          <dgm:dir/>
        </dgm:presLayoutVars>
      </dgm:prSet>
      <dgm:spPr/>
      <dgm:t>
        <a:bodyPr/>
        <a:lstStyle/>
        <a:p>
          <a:endParaRPr lang="hu-HU"/>
        </a:p>
      </dgm:t>
    </dgm:pt>
    <dgm:pt modelId="{E2E3C590-7FC4-4000-9B21-30C11C32C517}" type="pres">
      <dgm:prSet presAssocID="{28E50F4E-A211-4387-B97C-8204D2D63C7E}" presName="parComposite" presStyleCnt="0"/>
      <dgm:spPr/>
    </dgm:pt>
    <dgm:pt modelId="{28017CDB-A29D-4E6F-AB4C-798EBE6DA64D}" type="pres">
      <dgm:prSet presAssocID="{28E50F4E-A211-4387-B97C-8204D2D63C7E}" presName="parBigCircle" presStyleLbl="node0" presStyleIdx="0" presStyleCnt="3"/>
      <dgm:spPr/>
    </dgm:pt>
    <dgm:pt modelId="{66FE321E-6221-430D-95E7-19DBF56E205F}" type="pres">
      <dgm:prSet presAssocID="{28E50F4E-A211-4387-B97C-8204D2D63C7E}" presName="parTx" presStyleLbl="revTx" presStyleIdx="0" presStyleCnt="29"/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1BA0E56F-434D-4EE4-89C5-185FC0CE6AAD}" type="pres">
      <dgm:prSet presAssocID="{28E50F4E-A211-4387-B97C-8204D2D63C7E}" presName="bSpace" presStyleCnt="0"/>
      <dgm:spPr/>
    </dgm:pt>
    <dgm:pt modelId="{EAEC0C39-E95A-4854-99AC-F1FAA31657FA}" type="pres">
      <dgm:prSet presAssocID="{28E50F4E-A211-4387-B97C-8204D2D63C7E}" presName="parBackupNorm" presStyleCnt="0"/>
      <dgm:spPr/>
    </dgm:pt>
    <dgm:pt modelId="{5744958A-2933-4B47-B6EB-7D7C8BFCEF84}" type="pres">
      <dgm:prSet presAssocID="{7E88C0FE-9E9F-45D8-9EB3-4AB6E6B956AA}" presName="parSpace" presStyleCnt="0"/>
      <dgm:spPr/>
    </dgm:pt>
    <dgm:pt modelId="{02DBAD80-0D72-42CC-B864-98974252703D}" type="pres">
      <dgm:prSet presAssocID="{0AEA99DD-79F2-454B-89E9-FC77396C9F1D}" presName="desBackupLeftNorm" presStyleCnt="0"/>
      <dgm:spPr/>
    </dgm:pt>
    <dgm:pt modelId="{4FBFD1CE-5323-445E-AADD-EF55B1C740B1}" type="pres">
      <dgm:prSet presAssocID="{0AEA99DD-79F2-454B-89E9-FC77396C9F1D}" presName="desComposite" presStyleCnt="0"/>
      <dgm:spPr/>
    </dgm:pt>
    <dgm:pt modelId="{5A8C3FAB-CD74-4F8F-AD16-04074F9041BF}" type="pres">
      <dgm:prSet presAssocID="{0AEA99DD-79F2-454B-89E9-FC77396C9F1D}" presName="desCircle" presStyleLbl="node1" presStyleIdx="0" presStyleCnt="13"/>
      <dgm:spPr/>
    </dgm:pt>
    <dgm:pt modelId="{FDF47E5F-174C-4606-A5A6-ED4628A0F400}" type="pres">
      <dgm:prSet presAssocID="{0AEA99DD-79F2-454B-89E9-FC77396C9F1D}" presName="chTx" presStyleLbl="revTx" presStyleIdx="1" presStyleCnt="29"/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703A9274-6AA5-4BA7-9F0C-49F5E848C1A2}" type="pres">
      <dgm:prSet presAssocID="{0AEA99DD-79F2-454B-89E9-FC77396C9F1D}" presName="desTx" presStyleLbl="revTx" presStyleIdx="2" presStyleCnt="29">
        <dgm:presLayoutVars>
          <dgm:bulletEnabled val="1"/>
        </dgm:presLayoutVars>
      </dgm:prSet>
      <dgm:spPr/>
    </dgm:pt>
    <dgm:pt modelId="{5285B23C-3CF9-42E9-8D77-077E19872D98}" type="pres">
      <dgm:prSet presAssocID="{0AEA99DD-79F2-454B-89E9-FC77396C9F1D}" presName="desBackupRightNorm" presStyleCnt="0"/>
      <dgm:spPr/>
    </dgm:pt>
    <dgm:pt modelId="{6876C169-0105-4B0F-8AF0-8569EB893E0E}" type="pres">
      <dgm:prSet presAssocID="{602E552B-1247-4A9C-B655-B1B1185966C0}" presName="desSpace" presStyleCnt="0"/>
      <dgm:spPr/>
    </dgm:pt>
    <dgm:pt modelId="{C95BC407-5E8D-4271-ADB4-7CECF6553131}" type="pres">
      <dgm:prSet presAssocID="{D2B638E3-953C-4E00-8ECD-EFB64D414808}" presName="desBackupLeftNorm" presStyleCnt="0"/>
      <dgm:spPr/>
    </dgm:pt>
    <dgm:pt modelId="{00B9217D-2465-4FCB-97B6-CFB508686A70}" type="pres">
      <dgm:prSet presAssocID="{D2B638E3-953C-4E00-8ECD-EFB64D414808}" presName="desComposite" presStyleCnt="0"/>
      <dgm:spPr/>
    </dgm:pt>
    <dgm:pt modelId="{25A339AA-5B28-4352-B865-CBEB1145A53D}" type="pres">
      <dgm:prSet presAssocID="{D2B638E3-953C-4E00-8ECD-EFB64D414808}" presName="desCircle" presStyleLbl="node1" presStyleIdx="1" presStyleCnt="13"/>
      <dgm:spPr/>
    </dgm:pt>
    <dgm:pt modelId="{5326E078-36AD-44D8-A72F-F1FD23D7EBB9}" type="pres">
      <dgm:prSet presAssocID="{D2B638E3-953C-4E00-8ECD-EFB64D414808}" presName="chTx" presStyleLbl="revTx" presStyleIdx="3" presStyleCnt="29" custLinFactY="-15838" custLinFactNeighborX="68942" custLinFactNeighborY="-100000"/>
      <dgm:spPr/>
      <dgm:t>
        <a:bodyPr/>
        <a:lstStyle/>
        <a:p>
          <a:endParaRPr lang="hu-HU"/>
        </a:p>
      </dgm:t>
    </dgm:pt>
    <dgm:pt modelId="{E976F18E-5CB8-4CDC-A7C3-F58A1F6D34A6}" type="pres">
      <dgm:prSet presAssocID="{D2B638E3-953C-4E00-8ECD-EFB64D414808}" presName="desTx" presStyleLbl="revTx" presStyleIdx="4" presStyleCnt="29">
        <dgm:presLayoutVars>
          <dgm:bulletEnabled val="1"/>
        </dgm:presLayoutVars>
      </dgm:prSet>
      <dgm:spPr/>
    </dgm:pt>
    <dgm:pt modelId="{B54D05A3-75D7-4DDF-84BC-46DE296D6EA7}" type="pres">
      <dgm:prSet presAssocID="{D2B638E3-953C-4E00-8ECD-EFB64D414808}" presName="desBackupRightNorm" presStyleCnt="0"/>
      <dgm:spPr/>
    </dgm:pt>
    <dgm:pt modelId="{6166EF22-50A0-4455-9AF4-9F1B85794765}" type="pres">
      <dgm:prSet presAssocID="{2F633CE3-4F79-4249-9438-C2DBEBFDCB9B}" presName="desSpace" presStyleCnt="0"/>
      <dgm:spPr/>
    </dgm:pt>
    <dgm:pt modelId="{F8085FFE-DF18-48B0-8B20-84E25BB27A75}" type="pres">
      <dgm:prSet presAssocID="{8CB3CE94-8C89-4BB5-AC8B-29443C3AEEDD}" presName="desBackupLeftNorm" presStyleCnt="0"/>
      <dgm:spPr/>
    </dgm:pt>
    <dgm:pt modelId="{AA46BB1B-18C9-45C4-810E-386015B394F0}" type="pres">
      <dgm:prSet presAssocID="{8CB3CE94-8C89-4BB5-AC8B-29443C3AEEDD}" presName="desComposite" presStyleCnt="0"/>
      <dgm:spPr/>
    </dgm:pt>
    <dgm:pt modelId="{C271F4C1-6279-45D1-A9C8-E87A05EF7097}" type="pres">
      <dgm:prSet presAssocID="{8CB3CE94-8C89-4BB5-AC8B-29443C3AEEDD}" presName="desCircle" presStyleLbl="node1" presStyleIdx="2" presStyleCnt="13"/>
      <dgm:spPr/>
    </dgm:pt>
    <dgm:pt modelId="{6DA5458A-2CDF-4050-90AA-173AB31788C1}" type="pres">
      <dgm:prSet presAssocID="{8CB3CE94-8C89-4BB5-AC8B-29443C3AEEDD}" presName="chTx" presStyleLbl="revTx" presStyleIdx="5" presStyleCnt="29"/>
      <dgm:spPr/>
      <dgm:t>
        <a:bodyPr/>
        <a:lstStyle/>
        <a:p>
          <a:endParaRPr lang="hu-HU"/>
        </a:p>
      </dgm:t>
    </dgm:pt>
    <dgm:pt modelId="{0608088C-BA19-4B25-874E-55DB807E031C}" type="pres">
      <dgm:prSet presAssocID="{8CB3CE94-8C89-4BB5-AC8B-29443C3AEEDD}" presName="desTx" presStyleLbl="revTx" presStyleIdx="6" presStyleCnt="29">
        <dgm:presLayoutVars>
          <dgm:bulletEnabled val="1"/>
        </dgm:presLayoutVars>
      </dgm:prSet>
      <dgm:spPr/>
    </dgm:pt>
    <dgm:pt modelId="{EAA673CB-7590-4EE0-AEAD-547B3E51DBAA}" type="pres">
      <dgm:prSet presAssocID="{8CB3CE94-8C89-4BB5-AC8B-29443C3AEEDD}" presName="desBackupRightNorm" presStyleCnt="0"/>
      <dgm:spPr/>
    </dgm:pt>
    <dgm:pt modelId="{E63C9729-459D-4111-B516-B728DACEDAB0}" type="pres">
      <dgm:prSet presAssocID="{A33BE9B9-D38A-47E1-8B71-EA1827731277}" presName="desSpace" presStyleCnt="0"/>
      <dgm:spPr/>
    </dgm:pt>
    <dgm:pt modelId="{27E09917-56D9-4221-B791-598A914C0D23}" type="pres">
      <dgm:prSet presAssocID="{C14F30B7-19E4-4D81-AD50-B841CEF205CD}" presName="desBackupLeftNorm" presStyleCnt="0"/>
      <dgm:spPr/>
    </dgm:pt>
    <dgm:pt modelId="{68FE0517-1B1C-4CEF-B631-DC0DE23E04FB}" type="pres">
      <dgm:prSet presAssocID="{C14F30B7-19E4-4D81-AD50-B841CEF205CD}" presName="desComposite" presStyleCnt="0"/>
      <dgm:spPr/>
    </dgm:pt>
    <dgm:pt modelId="{70A36B1E-0111-4E0D-B242-8E324FB09FA6}" type="pres">
      <dgm:prSet presAssocID="{C14F30B7-19E4-4D81-AD50-B841CEF205CD}" presName="desCircle" presStyleLbl="node1" presStyleIdx="3" presStyleCnt="13"/>
      <dgm:spPr/>
    </dgm:pt>
    <dgm:pt modelId="{629568D4-359A-4E96-B508-A80CE3E7B922}" type="pres">
      <dgm:prSet presAssocID="{C14F30B7-19E4-4D81-AD50-B841CEF205CD}" presName="chTx" presStyleLbl="revTx" presStyleIdx="7" presStyleCnt="29" custLinFactY="-636" custLinFactNeighborX="58152" custLinFactNeighborY="-100000"/>
      <dgm:spPr/>
      <dgm:t>
        <a:bodyPr/>
        <a:lstStyle/>
        <a:p>
          <a:endParaRPr lang="hu-HU"/>
        </a:p>
      </dgm:t>
    </dgm:pt>
    <dgm:pt modelId="{D73B5548-7F91-44DC-BAD1-FE0C86212FF0}" type="pres">
      <dgm:prSet presAssocID="{C14F30B7-19E4-4D81-AD50-B841CEF205CD}" presName="desTx" presStyleLbl="revTx" presStyleIdx="8" presStyleCnt="29">
        <dgm:presLayoutVars>
          <dgm:bulletEnabled val="1"/>
        </dgm:presLayoutVars>
      </dgm:prSet>
      <dgm:spPr/>
    </dgm:pt>
    <dgm:pt modelId="{D0F1D6AA-DD74-419D-A085-E6A71D124A6A}" type="pres">
      <dgm:prSet presAssocID="{C14F30B7-19E4-4D81-AD50-B841CEF205CD}" presName="desBackupRightNorm" presStyleCnt="0"/>
      <dgm:spPr/>
    </dgm:pt>
    <dgm:pt modelId="{25AF7314-3C2F-416D-ACED-32CF46E4CC76}" type="pres">
      <dgm:prSet presAssocID="{EE2F9A44-3EE7-43ED-91C8-93F886BA65EF}" presName="desSpace" presStyleCnt="0"/>
      <dgm:spPr/>
    </dgm:pt>
    <dgm:pt modelId="{BD571026-E7DD-47F2-BD60-8E87203959E9}" type="pres">
      <dgm:prSet presAssocID="{E9B0F5CF-8B38-4C89-9AFB-CC349D8AAF4E}" presName="desBackupLeftNorm" presStyleCnt="0"/>
      <dgm:spPr/>
    </dgm:pt>
    <dgm:pt modelId="{EEED161E-4D4F-446C-8BD2-604CEB52A34A}" type="pres">
      <dgm:prSet presAssocID="{E9B0F5CF-8B38-4C89-9AFB-CC349D8AAF4E}" presName="desComposite" presStyleCnt="0"/>
      <dgm:spPr/>
    </dgm:pt>
    <dgm:pt modelId="{A192E75A-28CA-47CF-BF93-C63BED221A5D}" type="pres">
      <dgm:prSet presAssocID="{E9B0F5CF-8B38-4C89-9AFB-CC349D8AAF4E}" presName="desCircle" presStyleLbl="node1" presStyleIdx="4" presStyleCnt="13"/>
      <dgm:spPr/>
    </dgm:pt>
    <dgm:pt modelId="{BF43B1CA-A4B7-45E7-9A68-97D32E0F8144}" type="pres">
      <dgm:prSet presAssocID="{E9B0F5CF-8B38-4C89-9AFB-CC349D8AAF4E}" presName="chTx" presStyleLbl="revTx" presStyleIdx="9" presStyleCnt="29"/>
      <dgm:spPr/>
      <dgm:t>
        <a:bodyPr/>
        <a:lstStyle/>
        <a:p>
          <a:endParaRPr lang="hu-HU"/>
        </a:p>
      </dgm:t>
    </dgm:pt>
    <dgm:pt modelId="{C60DB72B-CBAF-4F8E-9C95-817FEAD4442C}" type="pres">
      <dgm:prSet presAssocID="{E9B0F5CF-8B38-4C89-9AFB-CC349D8AAF4E}" presName="desTx" presStyleLbl="revTx" presStyleIdx="10" presStyleCnt="29">
        <dgm:presLayoutVars>
          <dgm:bulletEnabled val="1"/>
        </dgm:presLayoutVars>
      </dgm:prSet>
      <dgm:spPr/>
    </dgm:pt>
    <dgm:pt modelId="{AB6EA762-BCEC-4FF1-AA8C-51EC87E4006C}" type="pres">
      <dgm:prSet presAssocID="{E9B0F5CF-8B38-4C89-9AFB-CC349D8AAF4E}" presName="desBackupRightNorm" presStyleCnt="0"/>
      <dgm:spPr/>
    </dgm:pt>
    <dgm:pt modelId="{2B953544-63B2-4D70-9A3F-17A1E314CB45}" type="pres">
      <dgm:prSet presAssocID="{3C7EC3DC-8AA8-490E-99A3-99EBE8C8D7C7}" presName="desSpace" presStyleCnt="0"/>
      <dgm:spPr/>
    </dgm:pt>
    <dgm:pt modelId="{544ACAAD-C46D-4981-8CAE-C3573FBF7147}" type="pres">
      <dgm:prSet presAssocID="{03463B95-01E7-4827-AE2C-C8152D051481}" presName="desBackupLeftNorm" presStyleCnt="0"/>
      <dgm:spPr/>
    </dgm:pt>
    <dgm:pt modelId="{A3D487A4-C220-46D8-9F29-81A378C8B5B3}" type="pres">
      <dgm:prSet presAssocID="{03463B95-01E7-4827-AE2C-C8152D051481}" presName="desComposite" presStyleCnt="0"/>
      <dgm:spPr/>
    </dgm:pt>
    <dgm:pt modelId="{02390653-C7BF-4148-BFA5-D567D7591D66}" type="pres">
      <dgm:prSet presAssocID="{03463B95-01E7-4827-AE2C-C8152D051481}" presName="desCircle" presStyleLbl="node1" presStyleIdx="5" presStyleCnt="13"/>
      <dgm:spPr/>
    </dgm:pt>
    <dgm:pt modelId="{23C55E90-F819-4CFB-A423-37E98D72D553}" type="pres">
      <dgm:prSet presAssocID="{03463B95-01E7-4827-AE2C-C8152D051481}" presName="chTx" presStyleLbl="revTx" presStyleIdx="11" presStyleCnt="29" custLinFactY="-23440" custLinFactNeighborX="57178" custLinFactNeighborY="-100000"/>
      <dgm:spPr/>
      <dgm:t>
        <a:bodyPr/>
        <a:lstStyle/>
        <a:p>
          <a:endParaRPr lang="hu-HU"/>
        </a:p>
      </dgm:t>
    </dgm:pt>
    <dgm:pt modelId="{1FCAF242-28F7-42BB-BFA7-EE8C71BB4A12}" type="pres">
      <dgm:prSet presAssocID="{03463B95-01E7-4827-AE2C-C8152D051481}" presName="desTx" presStyleLbl="revTx" presStyleIdx="12" presStyleCnt="29">
        <dgm:presLayoutVars>
          <dgm:bulletEnabled val="1"/>
        </dgm:presLayoutVars>
      </dgm:prSet>
      <dgm:spPr/>
    </dgm:pt>
    <dgm:pt modelId="{13B3C19A-AADC-474A-8314-2D81F1E61BB5}" type="pres">
      <dgm:prSet presAssocID="{03463B95-01E7-4827-AE2C-C8152D051481}" presName="desBackupRightNorm" presStyleCnt="0"/>
      <dgm:spPr/>
    </dgm:pt>
    <dgm:pt modelId="{837D7A91-2397-4BCE-8071-D8EF77776C53}" type="pres">
      <dgm:prSet presAssocID="{A00C4DDC-60CE-417C-AA79-0EF15A01C5D0}" presName="desSpace" presStyleCnt="0"/>
      <dgm:spPr/>
    </dgm:pt>
    <dgm:pt modelId="{5D78920A-A338-4E6E-B74B-C7C538597249}" type="pres">
      <dgm:prSet presAssocID="{B9A18A90-1059-4083-9715-2597F8DC79CC}" presName="desBackupLeftNorm" presStyleCnt="0"/>
      <dgm:spPr/>
    </dgm:pt>
    <dgm:pt modelId="{E4ACCA9E-B84B-474C-99B0-045005B46337}" type="pres">
      <dgm:prSet presAssocID="{B9A18A90-1059-4083-9715-2597F8DC79CC}" presName="desComposite" presStyleCnt="0"/>
      <dgm:spPr/>
    </dgm:pt>
    <dgm:pt modelId="{F69E31F2-EB2D-49AC-9F62-3294D3EC7AF7}" type="pres">
      <dgm:prSet presAssocID="{B9A18A90-1059-4083-9715-2597F8DC79CC}" presName="desCircle" presStyleLbl="node1" presStyleIdx="6" presStyleCnt="13"/>
      <dgm:spPr/>
    </dgm:pt>
    <dgm:pt modelId="{A208AB14-CD8E-4B7F-B877-E2D27875E485}" type="pres">
      <dgm:prSet presAssocID="{B9A18A90-1059-4083-9715-2597F8DC79CC}" presName="chTx" presStyleLbl="revTx" presStyleIdx="13" presStyleCnt="29"/>
      <dgm:spPr/>
      <dgm:t>
        <a:bodyPr/>
        <a:lstStyle/>
        <a:p>
          <a:endParaRPr lang="hu-HU"/>
        </a:p>
      </dgm:t>
    </dgm:pt>
    <dgm:pt modelId="{B6DA0476-ED51-41DB-B6AC-F2FAD90ACBC7}" type="pres">
      <dgm:prSet presAssocID="{B9A18A90-1059-4083-9715-2597F8DC79CC}" presName="desTx" presStyleLbl="revTx" presStyleIdx="14" presStyleCnt="29">
        <dgm:presLayoutVars>
          <dgm:bulletEnabled val="1"/>
        </dgm:presLayoutVars>
      </dgm:prSet>
      <dgm:spPr/>
    </dgm:pt>
    <dgm:pt modelId="{FD5E1F7E-3526-4618-9C41-1D768F9A928C}" type="pres">
      <dgm:prSet presAssocID="{B9A18A90-1059-4083-9715-2597F8DC79CC}" presName="desBackupRightNorm" presStyleCnt="0"/>
      <dgm:spPr/>
    </dgm:pt>
    <dgm:pt modelId="{A17509FA-79B6-428E-B05C-C7EF0A7B089A}" type="pres">
      <dgm:prSet presAssocID="{6631D6DA-A531-4737-A80F-87708D59FF69}" presName="desSpace" presStyleCnt="0"/>
      <dgm:spPr/>
    </dgm:pt>
    <dgm:pt modelId="{C15A6055-885F-4223-8889-DE40F9C71E47}" type="pres">
      <dgm:prSet presAssocID="{5A22019F-6F97-4DC3-963A-583D3D54A632}" presName="parComposite" presStyleCnt="0"/>
      <dgm:spPr/>
    </dgm:pt>
    <dgm:pt modelId="{9125244F-CAD2-40B8-B03E-EE53F57528C6}" type="pres">
      <dgm:prSet presAssocID="{5A22019F-6F97-4DC3-963A-583D3D54A632}" presName="parBigCircle" presStyleLbl="node0" presStyleIdx="1" presStyleCnt="3" custLinFactNeighborX="-3370" custLinFactNeighborY="68623"/>
      <dgm:spPr/>
    </dgm:pt>
    <dgm:pt modelId="{7D6BBD8D-95C7-4AC1-BA07-93F97F0B736B}" type="pres">
      <dgm:prSet presAssocID="{5A22019F-6F97-4DC3-963A-583D3D54A632}" presName="parTx" presStyleLbl="revTx" presStyleIdx="15" presStyleCnt="29" custAng="7581047" custFlipHor="1" custScaleX="94450" custScaleY="431659" custLinFactNeighborX="-2282" custLinFactNeighborY="42854"/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5AE3A114-82A7-404F-9E4B-DAE75E8E67F0}" type="pres">
      <dgm:prSet presAssocID="{5A22019F-6F97-4DC3-963A-583D3D54A632}" presName="bSpace" presStyleCnt="0"/>
      <dgm:spPr/>
    </dgm:pt>
    <dgm:pt modelId="{618FA1BC-D374-4EBB-922E-5A921DD9E5E1}" type="pres">
      <dgm:prSet presAssocID="{5A22019F-6F97-4DC3-963A-583D3D54A632}" presName="parBackupNorm" presStyleCnt="0"/>
      <dgm:spPr/>
    </dgm:pt>
    <dgm:pt modelId="{8ADF5B02-C638-4F58-9A6C-30C09AC73306}" type="pres">
      <dgm:prSet presAssocID="{40C46F67-A448-4DFF-9ACB-C354C5196E83}" presName="parSpace" presStyleCnt="0"/>
      <dgm:spPr/>
    </dgm:pt>
    <dgm:pt modelId="{78CCA04E-A3BE-44A0-A902-7A34D3BC574B}" type="pres">
      <dgm:prSet presAssocID="{383D55D7-1872-4495-A34E-E83FC7E84961}" presName="desBackupLeftNorm" presStyleCnt="0"/>
      <dgm:spPr/>
    </dgm:pt>
    <dgm:pt modelId="{222AAE47-E036-4EC7-A665-26F7BBBA6F38}" type="pres">
      <dgm:prSet presAssocID="{383D55D7-1872-4495-A34E-E83FC7E84961}" presName="desComposite" presStyleCnt="0"/>
      <dgm:spPr/>
    </dgm:pt>
    <dgm:pt modelId="{0D1B25EA-26EE-469E-A80B-1D23CC10EB7F}" type="pres">
      <dgm:prSet presAssocID="{383D55D7-1872-4495-A34E-E83FC7E84961}" presName="desCircle" presStyleLbl="node1" presStyleIdx="7" presStyleCnt="13"/>
      <dgm:spPr/>
    </dgm:pt>
    <dgm:pt modelId="{37715666-7D5D-4BAE-9742-6B34E53C3D27}" type="pres">
      <dgm:prSet presAssocID="{383D55D7-1872-4495-A34E-E83FC7E84961}" presName="chTx" presStyleLbl="revTx" presStyleIdx="16" presStyleCnt="29" custLinFactNeighborX="2645" custLinFactNeighborY="6013"/>
      <dgm:spPr/>
      <dgm:t>
        <a:bodyPr/>
        <a:lstStyle/>
        <a:p>
          <a:endParaRPr lang="hu-HU"/>
        </a:p>
      </dgm:t>
    </dgm:pt>
    <dgm:pt modelId="{7E282D67-BF82-4E86-8BC6-AF8009689BC7}" type="pres">
      <dgm:prSet presAssocID="{383D55D7-1872-4495-A34E-E83FC7E84961}" presName="desTx" presStyleLbl="revTx" presStyleIdx="17" presStyleCnt="29">
        <dgm:presLayoutVars>
          <dgm:bulletEnabled val="1"/>
        </dgm:presLayoutVars>
      </dgm:prSet>
      <dgm:spPr/>
    </dgm:pt>
    <dgm:pt modelId="{D242BB15-4829-4E70-B67F-EA8A9FB53A74}" type="pres">
      <dgm:prSet presAssocID="{383D55D7-1872-4495-A34E-E83FC7E84961}" presName="desBackupRightNorm" presStyleCnt="0"/>
      <dgm:spPr/>
    </dgm:pt>
    <dgm:pt modelId="{A8A14240-9901-4ACB-B3D3-842547EA1B72}" type="pres">
      <dgm:prSet presAssocID="{AE7FBC79-4CAE-4316-A72C-B273E874D81D}" presName="desSpace" presStyleCnt="0"/>
      <dgm:spPr/>
    </dgm:pt>
    <dgm:pt modelId="{20F0B0F6-9D5A-4AEA-9B3B-2D89696C01DC}" type="pres">
      <dgm:prSet presAssocID="{99E28DB0-ABE5-4A1F-8CD4-2422C7625777}" presName="desBackupLeftNorm" presStyleCnt="0"/>
      <dgm:spPr/>
    </dgm:pt>
    <dgm:pt modelId="{17B6A35B-D303-438D-BCF3-F8CAAE5B5979}" type="pres">
      <dgm:prSet presAssocID="{99E28DB0-ABE5-4A1F-8CD4-2422C7625777}" presName="desComposite" presStyleCnt="0"/>
      <dgm:spPr/>
    </dgm:pt>
    <dgm:pt modelId="{956419FE-8396-413D-8368-85AC136754E3}" type="pres">
      <dgm:prSet presAssocID="{99E28DB0-ABE5-4A1F-8CD4-2422C7625777}" presName="desCircle" presStyleLbl="node1" presStyleIdx="8" presStyleCnt="13"/>
      <dgm:spPr/>
    </dgm:pt>
    <dgm:pt modelId="{AC43DBA7-D1EA-4D29-A976-41E637706995}" type="pres">
      <dgm:prSet presAssocID="{99E28DB0-ABE5-4A1F-8CD4-2422C7625777}" presName="chTx" presStyleLbl="revTx" presStyleIdx="18" presStyleCnt="29" custLinFactY="-24657" custLinFactNeighborX="69934" custLinFactNeighborY="-100000"/>
      <dgm:spPr/>
      <dgm:t>
        <a:bodyPr/>
        <a:lstStyle/>
        <a:p>
          <a:endParaRPr lang="hu-HU"/>
        </a:p>
      </dgm:t>
    </dgm:pt>
    <dgm:pt modelId="{B0CE2858-EFC8-4EEB-AF03-57DC132F6264}" type="pres">
      <dgm:prSet presAssocID="{99E28DB0-ABE5-4A1F-8CD4-2422C7625777}" presName="desTx" presStyleLbl="revTx" presStyleIdx="19" presStyleCnt="29">
        <dgm:presLayoutVars>
          <dgm:bulletEnabled val="1"/>
        </dgm:presLayoutVars>
      </dgm:prSet>
      <dgm:spPr/>
    </dgm:pt>
    <dgm:pt modelId="{E72F9560-7FE4-438F-885E-0C3FDCC2C55A}" type="pres">
      <dgm:prSet presAssocID="{99E28DB0-ABE5-4A1F-8CD4-2422C7625777}" presName="desBackupRightNorm" presStyleCnt="0"/>
      <dgm:spPr/>
    </dgm:pt>
    <dgm:pt modelId="{98BAF303-DA8A-40D6-82D3-35C19C67385B}" type="pres">
      <dgm:prSet presAssocID="{2EFF29A3-EDA2-40E6-80BC-DC3A1E8F0FA4}" presName="desSpace" presStyleCnt="0"/>
      <dgm:spPr/>
    </dgm:pt>
    <dgm:pt modelId="{2978C82A-A12F-4FC3-9C33-4C6260714649}" type="pres">
      <dgm:prSet presAssocID="{9C5B1605-951C-4165-A7C5-65124D1E5BFD}" presName="desBackupLeftNorm" presStyleCnt="0"/>
      <dgm:spPr/>
    </dgm:pt>
    <dgm:pt modelId="{D3B930D6-B533-435E-8E10-081131199723}" type="pres">
      <dgm:prSet presAssocID="{9C5B1605-951C-4165-A7C5-65124D1E5BFD}" presName="desComposite" presStyleCnt="0"/>
      <dgm:spPr/>
    </dgm:pt>
    <dgm:pt modelId="{94736184-31F6-4768-AC48-D5D884FF021E}" type="pres">
      <dgm:prSet presAssocID="{9C5B1605-951C-4165-A7C5-65124D1E5BFD}" presName="desCircle" presStyleLbl="node1" presStyleIdx="9" presStyleCnt="13"/>
      <dgm:spPr/>
    </dgm:pt>
    <dgm:pt modelId="{1225A2E2-A321-4D9B-9679-E8B315A64603}" type="pres">
      <dgm:prSet presAssocID="{9C5B1605-951C-4165-A7C5-65124D1E5BFD}" presName="chTx" presStyleLbl="revTx" presStyleIdx="20" presStyleCnt="29"/>
      <dgm:spPr/>
      <dgm:t>
        <a:bodyPr/>
        <a:lstStyle/>
        <a:p>
          <a:endParaRPr lang="hu-HU"/>
        </a:p>
      </dgm:t>
    </dgm:pt>
    <dgm:pt modelId="{8725BB0B-2C68-4A28-AD42-A8C1E13D4BBD}" type="pres">
      <dgm:prSet presAssocID="{9C5B1605-951C-4165-A7C5-65124D1E5BFD}" presName="desTx" presStyleLbl="revTx" presStyleIdx="21" presStyleCnt="29">
        <dgm:presLayoutVars>
          <dgm:bulletEnabled val="1"/>
        </dgm:presLayoutVars>
      </dgm:prSet>
      <dgm:spPr/>
    </dgm:pt>
    <dgm:pt modelId="{E7247EF4-DAEF-4109-B817-6E41D2E4FDE6}" type="pres">
      <dgm:prSet presAssocID="{9C5B1605-951C-4165-A7C5-65124D1E5BFD}" presName="desBackupRightNorm" presStyleCnt="0"/>
      <dgm:spPr/>
    </dgm:pt>
    <dgm:pt modelId="{A60C16BC-110E-4F88-B761-C51F75999D64}" type="pres">
      <dgm:prSet presAssocID="{DD0EB9D3-56D7-4238-B0BD-E656C2D88958}" presName="desSpace" presStyleCnt="0"/>
      <dgm:spPr/>
    </dgm:pt>
    <dgm:pt modelId="{8CCC929B-0979-4B86-88A4-89991288FFF5}" type="pres">
      <dgm:prSet presAssocID="{C2F2EBA5-824B-4843-9DC9-514F353299EB}" presName="desBackupLeftNorm" presStyleCnt="0"/>
      <dgm:spPr/>
    </dgm:pt>
    <dgm:pt modelId="{88019CD4-45EF-4CF5-9C94-9B3D02B9781D}" type="pres">
      <dgm:prSet presAssocID="{C2F2EBA5-824B-4843-9DC9-514F353299EB}" presName="desComposite" presStyleCnt="0"/>
      <dgm:spPr/>
    </dgm:pt>
    <dgm:pt modelId="{D6D0F4FB-BD90-412A-856D-49275445AD9E}" type="pres">
      <dgm:prSet presAssocID="{C2F2EBA5-824B-4843-9DC9-514F353299EB}" presName="desCircle" presStyleLbl="node1" presStyleIdx="10" presStyleCnt="13"/>
      <dgm:spPr/>
    </dgm:pt>
    <dgm:pt modelId="{4B397328-588E-4D9A-98FF-3F5C1EBA7DFF}" type="pres">
      <dgm:prSet presAssocID="{C2F2EBA5-824B-4843-9DC9-514F353299EB}" presName="chTx" presStyleLbl="revTx" presStyleIdx="22" presStyleCnt="29" custLinFactY="-24657" custLinFactNeighborX="68708" custLinFactNeighborY="-100000"/>
      <dgm:spPr/>
      <dgm:t>
        <a:bodyPr/>
        <a:lstStyle/>
        <a:p>
          <a:endParaRPr lang="hu-HU"/>
        </a:p>
      </dgm:t>
    </dgm:pt>
    <dgm:pt modelId="{12870413-9B56-4A04-9231-DDC0C63EB8D6}" type="pres">
      <dgm:prSet presAssocID="{C2F2EBA5-824B-4843-9DC9-514F353299EB}" presName="desTx" presStyleLbl="revTx" presStyleIdx="23" presStyleCnt="29">
        <dgm:presLayoutVars>
          <dgm:bulletEnabled val="1"/>
        </dgm:presLayoutVars>
      </dgm:prSet>
      <dgm:spPr/>
    </dgm:pt>
    <dgm:pt modelId="{68671F9A-C956-4059-9963-56960820CD99}" type="pres">
      <dgm:prSet presAssocID="{C2F2EBA5-824B-4843-9DC9-514F353299EB}" presName="desBackupRightNorm" presStyleCnt="0"/>
      <dgm:spPr/>
    </dgm:pt>
    <dgm:pt modelId="{3E87BC43-ED06-4E3D-B778-53BF476AB5A5}" type="pres">
      <dgm:prSet presAssocID="{FC9DBD30-0AEE-4C0C-B660-E61CD3712AF2}" presName="desSpace" presStyleCnt="0"/>
      <dgm:spPr/>
    </dgm:pt>
    <dgm:pt modelId="{90456BE5-F669-45A1-BBC2-7C71A2B0C279}" type="pres">
      <dgm:prSet presAssocID="{767FE434-9EF3-4924-BC92-C7BE17ED0328}" presName="desBackupLeftNorm" presStyleCnt="0"/>
      <dgm:spPr/>
    </dgm:pt>
    <dgm:pt modelId="{01E1C448-1634-4518-8601-148378F984DF}" type="pres">
      <dgm:prSet presAssocID="{767FE434-9EF3-4924-BC92-C7BE17ED0328}" presName="desComposite" presStyleCnt="0"/>
      <dgm:spPr/>
    </dgm:pt>
    <dgm:pt modelId="{D1829D27-E38A-4F8E-8016-F255970ACABE}" type="pres">
      <dgm:prSet presAssocID="{767FE434-9EF3-4924-BC92-C7BE17ED0328}" presName="desCircle" presStyleLbl="node1" presStyleIdx="11" presStyleCnt="13"/>
      <dgm:spPr/>
    </dgm:pt>
    <dgm:pt modelId="{80BEA968-81C3-412D-9B5E-E285168D4DB2}" type="pres">
      <dgm:prSet presAssocID="{767FE434-9EF3-4924-BC92-C7BE17ED0328}" presName="chTx" presStyleLbl="revTx" presStyleIdx="24" presStyleCnt="29" custLinFactNeighborX="245" custLinFactNeighborY="25042"/>
      <dgm:spPr/>
      <dgm:t>
        <a:bodyPr/>
        <a:lstStyle/>
        <a:p>
          <a:endParaRPr lang="hu-HU"/>
        </a:p>
      </dgm:t>
    </dgm:pt>
    <dgm:pt modelId="{5572A1B8-527B-4B51-9A3A-29E4D2ED34A5}" type="pres">
      <dgm:prSet presAssocID="{767FE434-9EF3-4924-BC92-C7BE17ED0328}" presName="desTx" presStyleLbl="revTx" presStyleIdx="25" presStyleCnt="29">
        <dgm:presLayoutVars>
          <dgm:bulletEnabled val="1"/>
        </dgm:presLayoutVars>
      </dgm:prSet>
      <dgm:spPr/>
    </dgm:pt>
    <dgm:pt modelId="{B4519584-6866-4F31-BD6F-AEACDEC7BB7B}" type="pres">
      <dgm:prSet presAssocID="{767FE434-9EF3-4924-BC92-C7BE17ED0328}" presName="desBackupRightNorm" presStyleCnt="0"/>
      <dgm:spPr/>
    </dgm:pt>
    <dgm:pt modelId="{14EE72B9-3A08-4016-915E-AAFEEF8EB808}" type="pres">
      <dgm:prSet presAssocID="{293A42D3-281E-4230-B584-B948D8BD226C}" presName="desSpace" presStyleCnt="0"/>
      <dgm:spPr/>
    </dgm:pt>
    <dgm:pt modelId="{0057E413-8BAB-4BF6-AEEB-75BC5F73C178}" type="pres">
      <dgm:prSet presAssocID="{0E162112-DC84-4C0E-AB23-41AFB782FBEE}" presName="desBackupLeftNorm" presStyleCnt="0"/>
      <dgm:spPr/>
    </dgm:pt>
    <dgm:pt modelId="{8538EEFE-43A9-439A-864A-6ECCC0DB47BC}" type="pres">
      <dgm:prSet presAssocID="{0E162112-DC84-4C0E-AB23-41AFB782FBEE}" presName="desComposite" presStyleCnt="0"/>
      <dgm:spPr/>
    </dgm:pt>
    <dgm:pt modelId="{BD92F308-E19A-465A-9E53-BFA06073293B}" type="pres">
      <dgm:prSet presAssocID="{0E162112-DC84-4C0E-AB23-41AFB782FBEE}" presName="desCircle" presStyleLbl="node1" presStyleIdx="12" presStyleCnt="13"/>
      <dgm:spPr/>
    </dgm:pt>
    <dgm:pt modelId="{D151A2D6-3DB4-41CB-9480-87C7F874CD4A}" type="pres">
      <dgm:prSet presAssocID="{0E162112-DC84-4C0E-AB23-41AFB782FBEE}" presName="chTx" presStyleLbl="revTx" presStyleIdx="26" presStyleCnt="29" custLinFactY="-24657" custLinFactNeighborX="57685" custLinFactNeighborY="-100000"/>
      <dgm:spPr/>
      <dgm:t>
        <a:bodyPr/>
        <a:lstStyle/>
        <a:p>
          <a:endParaRPr lang="hu-HU"/>
        </a:p>
      </dgm:t>
    </dgm:pt>
    <dgm:pt modelId="{D17CA7E8-3552-4542-A4CC-1C8D591DCF13}" type="pres">
      <dgm:prSet presAssocID="{0E162112-DC84-4C0E-AB23-41AFB782FBEE}" presName="desTx" presStyleLbl="revTx" presStyleIdx="27" presStyleCnt="29">
        <dgm:presLayoutVars>
          <dgm:bulletEnabled val="1"/>
        </dgm:presLayoutVars>
      </dgm:prSet>
      <dgm:spPr/>
    </dgm:pt>
    <dgm:pt modelId="{FB251181-0E2B-4333-A9DD-4FA05665FC33}" type="pres">
      <dgm:prSet presAssocID="{0E162112-DC84-4C0E-AB23-41AFB782FBEE}" presName="desBackupRightNorm" presStyleCnt="0"/>
      <dgm:spPr/>
    </dgm:pt>
    <dgm:pt modelId="{B7027EBB-A0BA-49AB-A967-64AEE28CB308}" type="pres">
      <dgm:prSet presAssocID="{443B4137-0008-4C50-8C21-F7C5D3FD182B}" presName="desSpace" presStyleCnt="0"/>
      <dgm:spPr/>
    </dgm:pt>
    <dgm:pt modelId="{98C1E74A-8C95-49B9-99D3-43E036DDBE09}" type="pres">
      <dgm:prSet presAssocID="{7FC2D584-30A6-449E-B7CA-341F5F62FAF5}" presName="parComposite" presStyleCnt="0"/>
      <dgm:spPr/>
    </dgm:pt>
    <dgm:pt modelId="{625298DF-66F0-44EC-B355-04318A84B0F2}" type="pres">
      <dgm:prSet presAssocID="{7FC2D584-30A6-449E-B7CA-341F5F62FAF5}" presName="parBigCircle" presStyleLbl="node0" presStyleIdx="2" presStyleCnt="3"/>
      <dgm:spPr/>
    </dgm:pt>
    <dgm:pt modelId="{2B4BD85E-C901-45C5-8EB9-6B9FEE12A7BE}" type="pres">
      <dgm:prSet presAssocID="{7FC2D584-30A6-449E-B7CA-341F5F62FAF5}" presName="parTx" presStyleLbl="revTx" presStyleIdx="28" presStyleCnt="29" custLinFactY="54354" custLinFactNeighborX="-67042" custLinFactNeighborY="100000"/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761EFD8F-410E-414C-A480-BA932E71A143}" type="pres">
      <dgm:prSet presAssocID="{7FC2D584-30A6-449E-B7CA-341F5F62FAF5}" presName="bSpace" presStyleCnt="0"/>
      <dgm:spPr/>
    </dgm:pt>
    <dgm:pt modelId="{B82C08B3-DB74-4E36-B2E9-76F2AEEFB24B}" type="pres">
      <dgm:prSet presAssocID="{7FC2D584-30A6-449E-B7CA-341F5F62FAF5}" presName="parBackupNorm" presStyleCnt="0"/>
      <dgm:spPr/>
    </dgm:pt>
    <dgm:pt modelId="{E0DB4E77-87D5-45B6-AD70-2CE9930ABB87}" type="pres">
      <dgm:prSet presAssocID="{9BCC6C0B-54DD-42A5-A6A4-57FEEA70C7B5}" presName="parSpace" presStyleCnt="0"/>
      <dgm:spPr/>
    </dgm:pt>
  </dgm:ptLst>
  <dgm:cxnLst>
    <dgm:cxn modelId="{F3DB4BDB-5680-409E-AD72-10A094822C37}" type="presOf" srcId="{0AEA99DD-79F2-454B-89E9-FC77396C9F1D}" destId="{FDF47E5F-174C-4606-A5A6-ED4628A0F400}" srcOrd="0" destOrd="0" presId="urn:microsoft.com/office/officeart/2008/layout/CircleAccentTimeline"/>
    <dgm:cxn modelId="{92BC2B9A-152A-4382-BEB0-4E0D07B20719}" type="presOf" srcId="{28E50F4E-A211-4387-B97C-8204D2D63C7E}" destId="{66FE321E-6221-430D-95E7-19DBF56E205F}" srcOrd="0" destOrd="0" presId="urn:microsoft.com/office/officeart/2008/layout/CircleAccentTimeline"/>
    <dgm:cxn modelId="{387C78F9-DFFA-45F4-B717-53DF03BCF439}" srcId="{28E50F4E-A211-4387-B97C-8204D2D63C7E}" destId="{C14F30B7-19E4-4D81-AD50-B841CEF205CD}" srcOrd="3" destOrd="0" parTransId="{CCDE666B-8056-4917-935F-A63739F1CACF}" sibTransId="{EE2F9A44-3EE7-43ED-91C8-93F886BA65EF}"/>
    <dgm:cxn modelId="{52FC008B-CB1B-41CF-B57E-92BB02BB05BD}" srcId="{28E50F4E-A211-4387-B97C-8204D2D63C7E}" destId="{E9B0F5CF-8B38-4C89-9AFB-CC349D8AAF4E}" srcOrd="4" destOrd="0" parTransId="{6B46D720-79C0-4296-B17B-2AA59BF15FD1}" sibTransId="{3C7EC3DC-8AA8-490E-99A3-99EBE8C8D7C7}"/>
    <dgm:cxn modelId="{FE4A4F41-5DD9-4856-9843-0A4F24F0EB97}" type="presOf" srcId="{0E162112-DC84-4C0E-AB23-41AFB782FBEE}" destId="{D151A2D6-3DB4-41CB-9480-87C7F874CD4A}" srcOrd="0" destOrd="0" presId="urn:microsoft.com/office/officeart/2008/layout/CircleAccentTimeline"/>
    <dgm:cxn modelId="{C6C7DB41-2D5E-49A9-BB09-1D3ACD401FDA}" type="presOf" srcId="{B9A18A90-1059-4083-9715-2597F8DC79CC}" destId="{A208AB14-CD8E-4B7F-B877-E2D27875E485}" srcOrd="0" destOrd="0" presId="urn:microsoft.com/office/officeart/2008/layout/CircleAccentTimeline"/>
    <dgm:cxn modelId="{76330F3A-9092-4538-B593-EB65891F22C7}" type="presOf" srcId="{C14F30B7-19E4-4D81-AD50-B841CEF205CD}" destId="{629568D4-359A-4E96-B508-A80CE3E7B922}" srcOrd="0" destOrd="0" presId="urn:microsoft.com/office/officeart/2008/layout/CircleAccentTimeline"/>
    <dgm:cxn modelId="{68C12A15-09FD-4FE5-8EE6-A5ACBFF59B4F}" type="presOf" srcId="{99E28DB0-ABE5-4A1F-8CD4-2422C7625777}" destId="{AC43DBA7-D1EA-4D29-A976-41E637706995}" srcOrd="0" destOrd="0" presId="urn:microsoft.com/office/officeart/2008/layout/CircleAccentTimeline"/>
    <dgm:cxn modelId="{E018242C-1169-433E-8AA7-F111377B7F25}" type="presOf" srcId="{5A22019F-6F97-4DC3-963A-583D3D54A632}" destId="{7D6BBD8D-95C7-4AC1-BA07-93F97F0B736B}" srcOrd="0" destOrd="0" presId="urn:microsoft.com/office/officeart/2008/layout/CircleAccentTimeline"/>
    <dgm:cxn modelId="{763A8568-6D6E-4B1A-BA68-4749B2F987EA}" srcId="{28E50F4E-A211-4387-B97C-8204D2D63C7E}" destId="{B9A18A90-1059-4083-9715-2597F8DC79CC}" srcOrd="6" destOrd="0" parTransId="{CCEC12FF-97F6-48B4-A6CE-B19FF414F0CC}" sibTransId="{6631D6DA-A531-4737-A80F-87708D59FF69}"/>
    <dgm:cxn modelId="{9A1261CC-04CB-4F3A-97BE-BE519FFA88A1}" srcId="{5A22019F-6F97-4DC3-963A-583D3D54A632}" destId="{9C5B1605-951C-4165-A7C5-65124D1E5BFD}" srcOrd="2" destOrd="0" parTransId="{6AA3938C-4034-48E1-93AC-D646674F8C29}" sibTransId="{DD0EB9D3-56D7-4238-B0BD-E656C2D88958}"/>
    <dgm:cxn modelId="{5CFA7C3F-30D5-4659-9686-7DEE1DAC5489}" type="presOf" srcId="{767FE434-9EF3-4924-BC92-C7BE17ED0328}" destId="{80BEA968-81C3-412D-9B5E-E285168D4DB2}" srcOrd="0" destOrd="0" presId="urn:microsoft.com/office/officeart/2008/layout/CircleAccentTimeline"/>
    <dgm:cxn modelId="{A971CBEE-38C9-4E16-A516-3B24A2B653B7}" srcId="{5A22019F-6F97-4DC3-963A-583D3D54A632}" destId="{383D55D7-1872-4495-A34E-E83FC7E84961}" srcOrd="0" destOrd="0" parTransId="{57D0FFF9-167E-4D03-BC7D-DB58B4303BEA}" sibTransId="{AE7FBC79-4CAE-4316-A72C-B273E874D81D}"/>
    <dgm:cxn modelId="{45B0C601-EC92-4AF7-8CF3-158DA43C908B}" srcId="{28E50F4E-A211-4387-B97C-8204D2D63C7E}" destId="{03463B95-01E7-4827-AE2C-C8152D051481}" srcOrd="5" destOrd="0" parTransId="{2FE7D489-FD0E-428D-A175-12E05B1015D9}" sibTransId="{A00C4DDC-60CE-417C-AA79-0EF15A01C5D0}"/>
    <dgm:cxn modelId="{B968D3BF-6106-4A53-8EA7-BE8C64E33F83}" type="presOf" srcId="{9C5B1605-951C-4165-A7C5-65124D1E5BFD}" destId="{1225A2E2-A321-4D9B-9679-E8B315A64603}" srcOrd="0" destOrd="0" presId="urn:microsoft.com/office/officeart/2008/layout/CircleAccentTimeline"/>
    <dgm:cxn modelId="{38CEE89D-A5D6-4320-A273-A88D1E3BEF40}" srcId="{5A22019F-6F97-4DC3-963A-583D3D54A632}" destId="{0E162112-DC84-4C0E-AB23-41AFB782FBEE}" srcOrd="5" destOrd="0" parTransId="{321C1EAA-775E-48C9-9D29-4CD80FD22A63}" sibTransId="{443B4137-0008-4C50-8C21-F7C5D3FD182B}"/>
    <dgm:cxn modelId="{39AF9F84-592C-4715-B816-2A454335FA6D}" srcId="{E4EAE2BA-E6E9-47BE-90DA-7CC8F543793A}" destId="{5A22019F-6F97-4DC3-963A-583D3D54A632}" srcOrd="1" destOrd="0" parTransId="{B9D94E7B-0198-4684-BCA7-D1F15AB8F901}" sibTransId="{40C46F67-A448-4DFF-9ACB-C354C5196E83}"/>
    <dgm:cxn modelId="{AFAF9019-2F3E-4C2E-A6A6-06CE87632602}" srcId="{5A22019F-6F97-4DC3-963A-583D3D54A632}" destId="{767FE434-9EF3-4924-BC92-C7BE17ED0328}" srcOrd="4" destOrd="0" parTransId="{30048F16-D01B-45E9-88B3-CD7AFB355789}" sibTransId="{293A42D3-281E-4230-B584-B948D8BD226C}"/>
    <dgm:cxn modelId="{0ACD177D-E3C2-493C-9252-E28E478144E4}" srcId="{5A22019F-6F97-4DC3-963A-583D3D54A632}" destId="{99E28DB0-ABE5-4A1F-8CD4-2422C7625777}" srcOrd="1" destOrd="0" parTransId="{9D3B782A-2783-4842-A66C-7B202350B505}" sibTransId="{2EFF29A3-EDA2-40E6-80BC-DC3A1E8F0FA4}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B4E4664C-2BB7-4195-971F-F79B38F44C6E}" srcId="{28E50F4E-A211-4387-B97C-8204D2D63C7E}" destId="{0AEA99DD-79F2-454B-89E9-FC77396C9F1D}" srcOrd="0" destOrd="0" parTransId="{A2D73402-9AD4-47A3-93FB-B3C18E3B4F0C}" sibTransId="{602E552B-1247-4A9C-B655-B1B1185966C0}"/>
    <dgm:cxn modelId="{3A87B7AB-8349-4354-8319-7CA7BCB3D3EA}" srcId="{28E50F4E-A211-4387-B97C-8204D2D63C7E}" destId="{8CB3CE94-8C89-4BB5-AC8B-29443C3AEEDD}" srcOrd="2" destOrd="0" parTransId="{D5309715-912F-415A-A19D-98B7A910FC99}" sibTransId="{A33BE9B9-D38A-47E1-8B71-EA1827731277}"/>
    <dgm:cxn modelId="{3D08A08A-6815-4EA8-A0CB-C9B6E6A26285}" type="presOf" srcId="{C2F2EBA5-824B-4843-9DC9-514F353299EB}" destId="{4B397328-588E-4D9A-98FF-3F5C1EBA7DFF}" srcOrd="0" destOrd="0" presId="urn:microsoft.com/office/officeart/2008/layout/CircleAccentTimeline"/>
    <dgm:cxn modelId="{B18DC9ED-9F8C-4627-9A10-834D1C37C361}" type="presOf" srcId="{D2B638E3-953C-4E00-8ECD-EFB64D414808}" destId="{5326E078-36AD-44D8-A72F-F1FD23D7EBB9}" srcOrd="0" destOrd="0" presId="urn:microsoft.com/office/officeart/2008/layout/CircleAccentTimeline"/>
    <dgm:cxn modelId="{B67AF275-4A28-4B08-9E72-4CD5F848AD30}" type="presOf" srcId="{E9B0F5CF-8B38-4C89-9AFB-CC349D8AAF4E}" destId="{BF43B1CA-A4B7-45E7-9A68-97D32E0F8144}" srcOrd="0" destOrd="0" presId="urn:microsoft.com/office/officeart/2008/layout/CircleAccentTimeline"/>
    <dgm:cxn modelId="{283F8578-61AB-4F3A-B8D5-79928B6E421A}" srcId="{E4EAE2BA-E6E9-47BE-90DA-7CC8F543793A}" destId="{7FC2D584-30A6-449E-B7CA-341F5F62FAF5}" srcOrd="2" destOrd="0" parTransId="{5B8A5422-3BF7-4359-9198-DC33B9CC121C}" sibTransId="{9BCC6C0B-54DD-42A5-A6A4-57FEEA70C7B5}"/>
    <dgm:cxn modelId="{B60423B9-53A2-4F53-B095-F49463B8C830}" type="presOf" srcId="{03463B95-01E7-4827-AE2C-C8152D051481}" destId="{23C55E90-F819-4CFB-A423-37E98D72D553}" srcOrd="0" destOrd="0" presId="urn:microsoft.com/office/officeart/2008/layout/CircleAccentTimeline"/>
    <dgm:cxn modelId="{D7A48332-D1B6-48A8-8FAF-4712E89B8532}" srcId="{28E50F4E-A211-4387-B97C-8204D2D63C7E}" destId="{D2B638E3-953C-4E00-8ECD-EFB64D414808}" srcOrd="1" destOrd="0" parTransId="{0D4343DE-D290-4814-9015-13FCE7261B7E}" sibTransId="{2F633CE3-4F79-4249-9438-C2DBEBFDCB9B}"/>
    <dgm:cxn modelId="{29AFF724-CA27-4788-8EDC-9CA3F39AD51A}" type="presOf" srcId="{7FC2D584-30A6-449E-B7CA-341F5F62FAF5}" destId="{2B4BD85E-C901-45C5-8EB9-6B9FEE12A7BE}" srcOrd="0" destOrd="0" presId="urn:microsoft.com/office/officeart/2008/layout/CircleAccentTimeline"/>
    <dgm:cxn modelId="{7B499043-54DA-41CA-902C-2E1F7343C8CF}" type="presOf" srcId="{E4EAE2BA-E6E9-47BE-90DA-7CC8F543793A}" destId="{C666E99A-EA2A-4513-B163-536A725EC1D4}" srcOrd="0" destOrd="0" presId="urn:microsoft.com/office/officeart/2008/layout/CircleAccentTimeline"/>
    <dgm:cxn modelId="{CB68E0F0-CB64-411D-82C0-ACBA472664F3}" type="presOf" srcId="{383D55D7-1872-4495-A34E-E83FC7E84961}" destId="{37715666-7D5D-4BAE-9742-6B34E53C3D27}" srcOrd="0" destOrd="0" presId="urn:microsoft.com/office/officeart/2008/layout/CircleAccentTimeline"/>
    <dgm:cxn modelId="{DB677D7A-04DF-460F-BE5C-136F3611063A}" type="presOf" srcId="{8CB3CE94-8C89-4BB5-AC8B-29443C3AEEDD}" destId="{6DA5458A-2CDF-4050-90AA-173AB31788C1}" srcOrd="0" destOrd="0" presId="urn:microsoft.com/office/officeart/2008/layout/CircleAccentTimeline"/>
    <dgm:cxn modelId="{AED71F34-BDE9-4ACA-9AFE-B8919745C464}" srcId="{5A22019F-6F97-4DC3-963A-583D3D54A632}" destId="{C2F2EBA5-824B-4843-9DC9-514F353299EB}" srcOrd="3" destOrd="0" parTransId="{2E719657-100B-42D3-9357-E9420417F50C}" sibTransId="{FC9DBD30-0AEE-4C0C-B660-E61CD3712AF2}"/>
    <dgm:cxn modelId="{6B7B29F3-0184-4EC1-B7FB-F93586D24594}" type="presParOf" srcId="{C666E99A-EA2A-4513-B163-536A725EC1D4}" destId="{E2E3C590-7FC4-4000-9B21-30C11C32C517}" srcOrd="0" destOrd="0" presId="urn:microsoft.com/office/officeart/2008/layout/CircleAccentTimeline"/>
    <dgm:cxn modelId="{806F0E3D-0DEB-4CA0-A1AF-C635535D6A51}" type="presParOf" srcId="{E2E3C590-7FC4-4000-9B21-30C11C32C517}" destId="{28017CDB-A29D-4E6F-AB4C-798EBE6DA64D}" srcOrd="0" destOrd="0" presId="urn:microsoft.com/office/officeart/2008/layout/CircleAccentTimeline"/>
    <dgm:cxn modelId="{9125341B-4B9A-44CB-B8A2-83D1461A7A71}" type="presParOf" srcId="{E2E3C590-7FC4-4000-9B21-30C11C32C517}" destId="{66FE321E-6221-430D-95E7-19DBF56E205F}" srcOrd="1" destOrd="0" presId="urn:microsoft.com/office/officeart/2008/layout/CircleAccentTimeline"/>
    <dgm:cxn modelId="{75D65238-6A9C-44D1-A4DC-22DA752396DB}" type="presParOf" srcId="{E2E3C590-7FC4-4000-9B21-30C11C32C517}" destId="{1BA0E56F-434D-4EE4-89C5-185FC0CE6AAD}" srcOrd="2" destOrd="0" presId="urn:microsoft.com/office/officeart/2008/layout/CircleAccentTimeline"/>
    <dgm:cxn modelId="{03BFF396-B874-4373-9B8C-3CED9A231CCB}" type="presParOf" srcId="{C666E99A-EA2A-4513-B163-536A725EC1D4}" destId="{EAEC0C39-E95A-4854-99AC-F1FAA31657FA}" srcOrd="1" destOrd="0" presId="urn:microsoft.com/office/officeart/2008/layout/CircleAccentTimeline"/>
    <dgm:cxn modelId="{BDE7E1B9-2525-4213-B687-A763C84A79AD}" type="presParOf" srcId="{C666E99A-EA2A-4513-B163-536A725EC1D4}" destId="{5744958A-2933-4B47-B6EB-7D7C8BFCEF84}" srcOrd="2" destOrd="0" presId="urn:microsoft.com/office/officeart/2008/layout/CircleAccentTimeline"/>
    <dgm:cxn modelId="{F1981FA5-ACDF-407F-90B1-9FFE42209CE7}" type="presParOf" srcId="{C666E99A-EA2A-4513-B163-536A725EC1D4}" destId="{02DBAD80-0D72-42CC-B864-98974252703D}" srcOrd="3" destOrd="0" presId="urn:microsoft.com/office/officeart/2008/layout/CircleAccentTimeline"/>
    <dgm:cxn modelId="{886A8907-9F03-4B87-9CA7-56DA307DFB01}" type="presParOf" srcId="{C666E99A-EA2A-4513-B163-536A725EC1D4}" destId="{4FBFD1CE-5323-445E-AADD-EF55B1C740B1}" srcOrd="4" destOrd="0" presId="urn:microsoft.com/office/officeart/2008/layout/CircleAccentTimeline"/>
    <dgm:cxn modelId="{BB709076-C7E6-48A9-8210-BF3D50F1709C}" type="presParOf" srcId="{4FBFD1CE-5323-445E-AADD-EF55B1C740B1}" destId="{5A8C3FAB-CD74-4F8F-AD16-04074F9041BF}" srcOrd="0" destOrd="0" presId="urn:microsoft.com/office/officeart/2008/layout/CircleAccentTimeline"/>
    <dgm:cxn modelId="{73482E59-F422-4F1D-A247-02A1DF1A4417}" type="presParOf" srcId="{4FBFD1CE-5323-445E-AADD-EF55B1C740B1}" destId="{FDF47E5F-174C-4606-A5A6-ED4628A0F400}" srcOrd="1" destOrd="0" presId="urn:microsoft.com/office/officeart/2008/layout/CircleAccentTimeline"/>
    <dgm:cxn modelId="{BC767F94-056C-4FDB-8B62-C212E3A3BE95}" type="presParOf" srcId="{4FBFD1CE-5323-445E-AADD-EF55B1C740B1}" destId="{703A9274-6AA5-4BA7-9F0C-49F5E848C1A2}" srcOrd="2" destOrd="0" presId="urn:microsoft.com/office/officeart/2008/layout/CircleAccentTimeline"/>
    <dgm:cxn modelId="{266EBF6D-D555-4FB3-952F-E5BBB96410D6}" type="presParOf" srcId="{C666E99A-EA2A-4513-B163-536A725EC1D4}" destId="{5285B23C-3CF9-42E9-8D77-077E19872D98}" srcOrd="5" destOrd="0" presId="urn:microsoft.com/office/officeart/2008/layout/CircleAccentTimeline"/>
    <dgm:cxn modelId="{53142895-7223-4D04-8283-DB52FBEBEA6C}" type="presParOf" srcId="{C666E99A-EA2A-4513-B163-536A725EC1D4}" destId="{6876C169-0105-4B0F-8AF0-8569EB893E0E}" srcOrd="6" destOrd="0" presId="urn:microsoft.com/office/officeart/2008/layout/CircleAccentTimeline"/>
    <dgm:cxn modelId="{77F66855-1CCB-4541-8A6B-9BF1AEFDD8C9}" type="presParOf" srcId="{C666E99A-EA2A-4513-B163-536A725EC1D4}" destId="{C95BC407-5E8D-4271-ADB4-7CECF6553131}" srcOrd="7" destOrd="0" presId="urn:microsoft.com/office/officeart/2008/layout/CircleAccentTimeline"/>
    <dgm:cxn modelId="{7C46360C-B5EB-4861-AAC0-4E93B2ECE86A}" type="presParOf" srcId="{C666E99A-EA2A-4513-B163-536A725EC1D4}" destId="{00B9217D-2465-4FCB-97B6-CFB508686A70}" srcOrd="8" destOrd="0" presId="urn:microsoft.com/office/officeart/2008/layout/CircleAccentTimeline"/>
    <dgm:cxn modelId="{62C53DF1-B6A1-4714-83F3-C0C16F821FAE}" type="presParOf" srcId="{00B9217D-2465-4FCB-97B6-CFB508686A70}" destId="{25A339AA-5B28-4352-B865-CBEB1145A53D}" srcOrd="0" destOrd="0" presId="urn:microsoft.com/office/officeart/2008/layout/CircleAccentTimeline"/>
    <dgm:cxn modelId="{94911705-F8CC-4F15-91C9-F26D67169FEC}" type="presParOf" srcId="{00B9217D-2465-4FCB-97B6-CFB508686A70}" destId="{5326E078-36AD-44D8-A72F-F1FD23D7EBB9}" srcOrd="1" destOrd="0" presId="urn:microsoft.com/office/officeart/2008/layout/CircleAccentTimeline"/>
    <dgm:cxn modelId="{F63878A2-4072-4CA9-B8EF-0DCBC76E10A2}" type="presParOf" srcId="{00B9217D-2465-4FCB-97B6-CFB508686A70}" destId="{E976F18E-5CB8-4CDC-A7C3-F58A1F6D34A6}" srcOrd="2" destOrd="0" presId="urn:microsoft.com/office/officeart/2008/layout/CircleAccentTimeline"/>
    <dgm:cxn modelId="{BD2A0355-53A5-4F5E-89A5-617CC1520F19}" type="presParOf" srcId="{C666E99A-EA2A-4513-B163-536A725EC1D4}" destId="{B54D05A3-75D7-4DDF-84BC-46DE296D6EA7}" srcOrd="9" destOrd="0" presId="urn:microsoft.com/office/officeart/2008/layout/CircleAccentTimeline"/>
    <dgm:cxn modelId="{06E1242E-18E6-4D01-94C1-4108D5A10D98}" type="presParOf" srcId="{C666E99A-EA2A-4513-B163-536A725EC1D4}" destId="{6166EF22-50A0-4455-9AF4-9F1B85794765}" srcOrd="10" destOrd="0" presId="urn:microsoft.com/office/officeart/2008/layout/CircleAccentTimeline"/>
    <dgm:cxn modelId="{3CC4E6DF-25CC-4CBA-8DAB-E0DF625876A5}" type="presParOf" srcId="{C666E99A-EA2A-4513-B163-536A725EC1D4}" destId="{F8085FFE-DF18-48B0-8B20-84E25BB27A75}" srcOrd="11" destOrd="0" presId="urn:microsoft.com/office/officeart/2008/layout/CircleAccentTimeline"/>
    <dgm:cxn modelId="{BE5F5AC7-5A66-4ADB-8F37-49133F1ACAEF}" type="presParOf" srcId="{C666E99A-EA2A-4513-B163-536A725EC1D4}" destId="{AA46BB1B-18C9-45C4-810E-386015B394F0}" srcOrd="12" destOrd="0" presId="urn:microsoft.com/office/officeart/2008/layout/CircleAccentTimeline"/>
    <dgm:cxn modelId="{843DB67E-A012-44F7-B5BE-BA89CEB82311}" type="presParOf" srcId="{AA46BB1B-18C9-45C4-810E-386015B394F0}" destId="{C271F4C1-6279-45D1-A9C8-E87A05EF7097}" srcOrd="0" destOrd="0" presId="urn:microsoft.com/office/officeart/2008/layout/CircleAccentTimeline"/>
    <dgm:cxn modelId="{C4146A37-7C0E-49E1-B8B9-6CC82BCD3B1B}" type="presParOf" srcId="{AA46BB1B-18C9-45C4-810E-386015B394F0}" destId="{6DA5458A-2CDF-4050-90AA-173AB31788C1}" srcOrd="1" destOrd="0" presId="urn:microsoft.com/office/officeart/2008/layout/CircleAccentTimeline"/>
    <dgm:cxn modelId="{B2C9904F-0AF1-4ECB-9E59-FB49DAA097B2}" type="presParOf" srcId="{AA46BB1B-18C9-45C4-810E-386015B394F0}" destId="{0608088C-BA19-4B25-874E-55DB807E031C}" srcOrd="2" destOrd="0" presId="urn:microsoft.com/office/officeart/2008/layout/CircleAccentTimeline"/>
    <dgm:cxn modelId="{AD4D3756-9745-4746-BD4D-89F752B50E04}" type="presParOf" srcId="{C666E99A-EA2A-4513-B163-536A725EC1D4}" destId="{EAA673CB-7590-4EE0-AEAD-547B3E51DBAA}" srcOrd="13" destOrd="0" presId="urn:microsoft.com/office/officeart/2008/layout/CircleAccentTimeline"/>
    <dgm:cxn modelId="{3A829F75-D375-4E7F-A923-283C075FE579}" type="presParOf" srcId="{C666E99A-EA2A-4513-B163-536A725EC1D4}" destId="{E63C9729-459D-4111-B516-B728DACEDAB0}" srcOrd="14" destOrd="0" presId="urn:microsoft.com/office/officeart/2008/layout/CircleAccentTimeline"/>
    <dgm:cxn modelId="{C5D2A6F1-BE62-4504-B57D-93B4A44244C9}" type="presParOf" srcId="{C666E99A-EA2A-4513-B163-536A725EC1D4}" destId="{27E09917-56D9-4221-B791-598A914C0D23}" srcOrd="15" destOrd="0" presId="urn:microsoft.com/office/officeart/2008/layout/CircleAccentTimeline"/>
    <dgm:cxn modelId="{DAB4589C-90C1-4323-8CE7-CE344684FC97}" type="presParOf" srcId="{C666E99A-EA2A-4513-B163-536A725EC1D4}" destId="{68FE0517-1B1C-4CEF-B631-DC0DE23E04FB}" srcOrd="16" destOrd="0" presId="urn:microsoft.com/office/officeart/2008/layout/CircleAccentTimeline"/>
    <dgm:cxn modelId="{BF0F388F-05E7-46FA-AE05-B574AF16314E}" type="presParOf" srcId="{68FE0517-1B1C-4CEF-B631-DC0DE23E04FB}" destId="{70A36B1E-0111-4E0D-B242-8E324FB09FA6}" srcOrd="0" destOrd="0" presId="urn:microsoft.com/office/officeart/2008/layout/CircleAccentTimeline"/>
    <dgm:cxn modelId="{DB3989C3-658D-4CAB-84E0-58E32E1EE0FA}" type="presParOf" srcId="{68FE0517-1B1C-4CEF-B631-DC0DE23E04FB}" destId="{629568D4-359A-4E96-B508-A80CE3E7B922}" srcOrd="1" destOrd="0" presId="urn:microsoft.com/office/officeart/2008/layout/CircleAccentTimeline"/>
    <dgm:cxn modelId="{9398D319-55CB-4A98-A638-64BCDEA0ED10}" type="presParOf" srcId="{68FE0517-1B1C-4CEF-B631-DC0DE23E04FB}" destId="{D73B5548-7F91-44DC-BAD1-FE0C86212FF0}" srcOrd="2" destOrd="0" presId="urn:microsoft.com/office/officeart/2008/layout/CircleAccentTimeline"/>
    <dgm:cxn modelId="{279BC310-9F18-4F7E-8825-015FC9D9BD04}" type="presParOf" srcId="{C666E99A-EA2A-4513-B163-536A725EC1D4}" destId="{D0F1D6AA-DD74-419D-A085-E6A71D124A6A}" srcOrd="17" destOrd="0" presId="urn:microsoft.com/office/officeart/2008/layout/CircleAccentTimeline"/>
    <dgm:cxn modelId="{5FDFAB8B-3207-457C-B5FE-08AF3ADC9CF5}" type="presParOf" srcId="{C666E99A-EA2A-4513-B163-536A725EC1D4}" destId="{25AF7314-3C2F-416D-ACED-32CF46E4CC76}" srcOrd="18" destOrd="0" presId="urn:microsoft.com/office/officeart/2008/layout/CircleAccentTimeline"/>
    <dgm:cxn modelId="{DFB0DA4E-9DEB-4FB2-9CB3-593195F1829A}" type="presParOf" srcId="{C666E99A-EA2A-4513-B163-536A725EC1D4}" destId="{BD571026-E7DD-47F2-BD60-8E87203959E9}" srcOrd="19" destOrd="0" presId="urn:microsoft.com/office/officeart/2008/layout/CircleAccentTimeline"/>
    <dgm:cxn modelId="{0F6ECD03-674A-42B8-984A-4D0A838A5BB9}" type="presParOf" srcId="{C666E99A-EA2A-4513-B163-536A725EC1D4}" destId="{EEED161E-4D4F-446C-8BD2-604CEB52A34A}" srcOrd="20" destOrd="0" presId="urn:microsoft.com/office/officeart/2008/layout/CircleAccentTimeline"/>
    <dgm:cxn modelId="{7774D001-B62D-43FD-8EA8-79843955FB4E}" type="presParOf" srcId="{EEED161E-4D4F-446C-8BD2-604CEB52A34A}" destId="{A192E75A-28CA-47CF-BF93-C63BED221A5D}" srcOrd="0" destOrd="0" presId="urn:microsoft.com/office/officeart/2008/layout/CircleAccentTimeline"/>
    <dgm:cxn modelId="{4719900F-3E14-48A8-84D9-F96D267D86BD}" type="presParOf" srcId="{EEED161E-4D4F-446C-8BD2-604CEB52A34A}" destId="{BF43B1CA-A4B7-45E7-9A68-97D32E0F8144}" srcOrd="1" destOrd="0" presId="urn:microsoft.com/office/officeart/2008/layout/CircleAccentTimeline"/>
    <dgm:cxn modelId="{457AAF33-A421-401A-A556-872B2C57A2EB}" type="presParOf" srcId="{EEED161E-4D4F-446C-8BD2-604CEB52A34A}" destId="{C60DB72B-CBAF-4F8E-9C95-817FEAD4442C}" srcOrd="2" destOrd="0" presId="urn:microsoft.com/office/officeart/2008/layout/CircleAccentTimeline"/>
    <dgm:cxn modelId="{BCE53606-AF76-4D65-AFEB-40F5EF7E5E4F}" type="presParOf" srcId="{C666E99A-EA2A-4513-B163-536A725EC1D4}" destId="{AB6EA762-BCEC-4FF1-AA8C-51EC87E4006C}" srcOrd="21" destOrd="0" presId="urn:microsoft.com/office/officeart/2008/layout/CircleAccentTimeline"/>
    <dgm:cxn modelId="{C26C529F-2CA1-4ACC-AE6D-78BEE40853EA}" type="presParOf" srcId="{C666E99A-EA2A-4513-B163-536A725EC1D4}" destId="{2B953544-63B2-4D70-9A3F-17A1E314CB45}" srcOrd="22" destOrd="0" presId="urn:microsoft.com/office/officeart/2008/layout/CircleAccentTimeline"/>
    <dgm:cxn modelId="{5FD56901-545B-467B-9EF5-7F602DAB9206}" type="presParOf" srcId="{C666E99A-EA2A-4513-B163-536A725EC1D4}" destId="{544ACAAD-C46D-4981-8CAE-C3573FBF7147}" srcOrd="23" destOrd="0" presId="urn:microsoft.com/office/officeart/2008/layout/CircleAccentTimeline"/>
    <dgm:cxn modelId="{1B4EF2FD-FF2B-4A8A-A0F7-1A63CB99B80D}" type="presParOf" srcId="{C666E99A-EA2A-4513-B163-536A725EC1D4}" destId="{A3D487A4-C220-46D8-9F29-81A378C8B5B3}" srcOrd="24" destOrd="0" presId="urn:microsoft.com/office/officeart/2008/layout/CircleAccentTimeline"/>
    <dgm:cxn modelId="{022799AE-578D-4016-856A-85B9D84C8CE8}" type="presParOf" srcId="{A3D487A4-C220-46D8-9F29-81A378C8B5B3}" destId="{02390653-C7BF-4148-BFA5-D567D7591D66}" srcOrd="0" destOrd="0" presId="urn:microsoft.com/office/officeart/2008/layout/CircleAccentTimeline"/>
    <dgm:cxn modelId="{8505F6CD-4B55-4456-872F-49B87657296B}" type="presParOf" srcId="{A3D487A4-C220-46D8-9F29-81A378C8B5B3}" destId="{23C55E90-F819-4CFB-A423-37E98D72D553}" srcOrd="1" destOrd="0" presId="urn:microsoft.com/office/officeart/2008/layout/CircleAccentTimeline"/>
    <dgm:cxn modelId="{7ACAD5CA-64F7-406B-92BF-B37D37C9E652}" type="presParOf" srcId="{A3D487A4-C220-46D8-9F29-81A378C8B5B3}" destId="{1FCAF242-28F7-42BB-BFA7-EE8C71BB4A12}" srcOrd="2" destOrd="0" presId="urn:microsoft.com/office/officeart/2008/layout/CircleAccentTimeline"/>
    <dgm:cxn modelId="{40E1F471-68C5-4708-9002-0359FC219D3F}" type="presParOf" srcId="{C666E99A-EA2A-4513-B163-536A725EC1D4}" destId="{13B3C19A-AADC-474A-8314-2D81F1E61BB5}" srcOrd="25" destOrd="0" presId="urn:microsoft.com/office/officeart/2008/layout/CircleAccentTimeline"/>
    <dgm:cxn modelId="{742ACED2-0CCC-4667-AE73-B59FBF29F7E8}" type="presParOf" srcId="{C666E99A-EA2A-4513-B163-536A725EC1D4}" destId="{837D7A91-2397-4BCE-8071-D8EF77776C53}" srcOrd="26" destOrd="0" presId="urn:microsoft.com/office/officeart/2008/layout/CircleAccentTimeline"/>
    <dgm:cxn modelId="{9EA8846C-8646-4D85-A256-FF85651C3166}" type="presParOf" srcId="{C666E99A-EA2A-4513-B163-536A725EC1D4}" destId="{5D78920A-A338-4E6E-B74B-C7C538597249}" srcOrd="27" destOrd="0" presId="urn:microsoft.com/office/officeart/2008/layout/CircleAccentTimeline"/>
    <dgm:cxn modelId="{D1A22991-CEA7-45B9-826B-12C6B8891B2E}" type="presParOf" srcId="{C666E99A-EA2A-4513-B163-536A725EC1D4}" destId="{E4ACCA9E-B84B-474C-99B0-045005B46337}" srcOrd="28" destOrd="0" presId="urn:microsoft.com/office/officeart/2008/layout/CircleAccentTimeline"/>
    <dgm:cxn modelId="{24686E0C-49A1-4EA2-99CB-19F5EA754A09}" type="presParOf" srcId="{E4ACCA9E-B84B-474C-99B0-045005B46337}" destId="{F69E31F2-EB2D-49AC-9F62-3294D3EC7AF7}" srcOrd="0" destOrd="0" presId="urn:microsoft.com/office/officeart/2008/layout/CircleAccentTimeline"/>
    <dgm:cxn modelId="{866794FA-1446-4FF6-B1F2-DBFCB62ABA3F}" type="presParOf" srcId="{E4ACCA9E-B84B-474C-99B0-045005B46337}" destId="{A208AB14-CD8E-4B7F-B877-E2D27875E485}" srcOrd="1" destOrd="0" presId="urn:microsoft.com/office/officeart/2008/layout/CircleAccentTimeline"/>
    <dgm:cxn modelId="{82C7E6D5-65D5-4AA5-9544-DFF2331021CE}" type="presParOf" srcId="{E4ACCA9E-B84B-474C-99B0-045005B46337}" destId="{B6DA0476-ED51-41DB-B6AC-F2FAD90ACBC7}" srcOrd="2" destOrd="0" presId="urn:microsoft.com/office/officeart/2008/layout/CircleAccentTimeline"/>
    <dgm:cxn modelId="{FBA66C18-89DD-4C56-AED5-DF08A16C7275}" type="presParOf" srcId="{C666E99A-EA2A-4513-B163-536A725EC1D4}" destId="{FD5E1F7E-3526-4618-9C41-1D768F9A928C}" srcOrd="29" destOrd="0" presId="urn:microsoft.com/office/officeart/2008/layout/CircleAccentTimeline"/>
    <dgm:cxn modelId="{ECAA2529-9DD6-4F2D-A858-CCE7839FF5AA}" type="presParOf" srcId="{C666E99A-EA2A-4513-B163-536A725EC1D4}" destId="{A17509FA-79B6-428E-B05C-C7EF0A7B089A}" srcOrd="30" destOrd="0" presId="urn:microsoft.com/office/officeart/2008/layout/CircleAccentTimeline"/>
    <dgm:cxn modelId="{5E7E60EF-3F65-40FE-8454-4151F9CED020}" type="presParOf" srcId="{C666E99A-EA2A-4513-B163-536A725EC1D4}" destId="{C15A6055-885F-4223-8889-DE40F9C71E47}" srcOrd="31" destOrd="0" presId="urn:microsoft.com/office/officeart/2008/layout/CircleAccentTimeline"/>
    <dgm:cxn modelId="{2F0B2796-6027-41D9-AB09-75619194C812}" type="presParOf" srcId="{C15A6055-885F-4223-8889-DE40F9C71E47}" destId="{9125244F-CAD2-40B8-B03E-EE53F57528C6}" srcOrd="0" destOrd="0" presId="urn:microsoft.com/office/officeart/2008/layout/CircleAccentTimeline"/>
    <dgm:cxn modelId="{B9A78D57-AC02-4019-A70F-F74194841E9F}" type="presParOf" srcId="{C15A6055-885F-4223-8889-DE40F9C71E47}" destId="{7D6BBD8D-95C7-4AC1-BA07-93F97F0B736B}" srcOrd="1" destOrd="0" presId="urn:microsoft.com/office/officeart/2008/layout/CircleAccentTimeline"/>
    <dgm:cxn modelId="{6B958643-CC03-43BE-B5AD-D70F18EF46A6}" type="presParOf" srcId="{C15A6055-885F-4223-8889-DE40F9C71E47}" destId="{5AE3A114-82A7-404F-9E4B-DAE75E8E67F0}" srcOrd="2" destOrd="0" presId="urn:microsoft.com/office/officeart/2008/layout/CircleAccentTimeline"/>
    <dgm:cxn modelId="{6FD7B579-2D6F-4E14-9AA9-A998584C569A}" type="presParOf" srcId="{C666E99A-EA2A-4513-B163-536A725EC1D4}" destId="{618FA1BC-D374-4EBB-922E-5A921DD9E5E1}" srcOrd="32" destOrd="0" presId="urn:microsoft.com/office/officeart/2008/layout/CircleAccentTimeline"/>
    <dgm:cxn modelId="{D0715D97-6762-4050-B0B8-30DD4F82F175}" type="presParOf" srcId="{C666E99A-EA2A-4513-B163-536A725EC1D4}" destId="{8ADF5B02-C638-4F58-9A6C-30C09AC73306}" srcOrd="33" destOrd="0" presId="urn:microsoft.com/office/officeart/2008/layout/CircleAccentTimeline"/>
    <dgm:cxn modelId="{C0B06111-1F8C-4B76-BB02-F18C41EDFDAC}" type="presParOf" srcId="{C666E99A-EA2A-4513-B163-536A725EC1D4}" destId="{78CCA04E-A3BE-44A0-A902-7A34D3BC574B}" srcOrd="34" destOrd="0" presId="urn:microsoft.com/office/officeart/2008/layout/CircleAccentTimeline"/>
    <dgm:cxn modelId="{DC62D453-494A-4852-A8B7-376C55BD45D8}" type="presParOf" srcId="{C666E99A-EA2A-4513-B163-536A725EC1D4}" destId="{222AAE47-E036-4EC7-A665-26F7BBBA6F38}" srcOrd="35" destOrd="0" presId="urn:microsoft.com/office/officeart/2008/layout/CircleAccentTimeline"/>
    <dgm:cxn modelId="{12F7D723-4EC2-4249-9F54-79CA49BC2CD6}" type="presParOf" srcId="{222AAE47-E036-4EC7-A665-26F7BBBA6F38}" destId="{0D1B25EA-26EE-469E-A80B-1D23CC10EB7F}" srcOrd="0" destOrd="0" presId="urn:microsoft.com/office/officeart/2008/layout/CircleAccentTimeline"/>
    <dgm:cxn modelId="{1FA95DCB-9D76-4DA6-974E-F8A3D7C09953}" type="presParOf" srcId="{222AAE47-E036-4EC7-A665-26F7BBBA6F38}" destId="{37715666-7D5D-4BAE-9742-6B34E53C3D27}" srcOrd="1" destOrd="0" presId="urn:microsoft.com/office/officeart/2008/layout/CircleAccentTimeline"/>
    <dgm:cxn modelId="{45592BF3-9D8A-43DE-9FCD-B98942571D80}" type="presParOf" srcId="{222AAE47-E036-4EC7-A665-26F7BBBA6F38}" destId="{7E282D67-BF82-4E86-8BC6-AF8009689BC7}" srcOrd="2" destOrd="0" presId="urn:microsoft.com/office/officeart/2008/layout/CircleAccentTimeline"/>
    <dgm:cxn modelId="{AE62BA03-9F44-4A07-84C5-E189D6BBF221}" type="presParOf" srcId="{C666E99A-EA2A-4513-B163-536A725EC1D4}" destId="{D242BB15-4829-4E70-B67F-EA8A9FB53A74}" srcOrd="36" destOrd="0" presId="urn:microsoft.com/office/officeart/2008/layout/CircleAccentTimeline"/>
    <dgm:cxn modelId="{70AA5CE8-0939-4CCE-87D4-4FBCBF645604}" type="presParOf" srcId="{C666E99A-EA2A-4513-B163-536A725EC1D4}" destId="{A8A14240-9901-4ACB-B3D3-842547EA1B72}" srcOrd="37" destOrd="0" presId="urn:microsoft.com/office/officeart/2008/layout/CircleAccentTimeline"/>
    <dgm:cxn modelId="{CFB7DAB4-C4EE-4725-B1CE-AA2EEE24D3B8}" type="presParOf" srcId="{C666E99A-EA2A-4513-B163-536A725EC1D4}" destId="{20F0B0F6-9D5A-4AEA-9B3B-2D89696C01DC}" srcOrd="38" destOrd="0" presId="urn:microsoft.com/office/officeart/2008/layout/CircleAccentTimeline"/>
    <dgm:cxn modelId="{44A01821-B43D-4E54-AA2E-5CD8F6E9C977}" type="presParOf" srcId="{C666E99A-EA2A-4513-B163-536A725EC1D4}" destId="{17B6A35B-D303-438D-BCF3-F8CAAE5B5979}" srcOrd="39" destOrd="0" presId="urn:microsoft.com/office/officeart/2008/layout/CircleAccentTimeline"/>
    <dgm:cxn modelId="{073F63D8-1C56-41E0-A5CE-E6825DC36026}" type="presParOf" srcId="{17B6A35B-D303-438D-BCF3-F8CAAE5B5979}" destId="{956419FE-8396-413D-8368-85AC136754E3}" srcOrd="0" destOrd="0" presId="urn:microsoft.com/office/officeart/2008/layout/CircleAccentTimeline"/>
    <dgm:cxn modelId="{F4B45AC0-2542-4DCF-A2E6-01DF6075161B}" type="presParOf" srcId="{17B6A35B-D303-438D-BCF3-F8CAAE5B5979}" destId="{AC43DBA7-D1EA-4D29-A976-41E637706995}" srcOrd="1" destOrd="0" presId="urn:microsoft.com/office/officeart/2008/layout/CircleAccentTimeline"/>
    <dgm:cxn modelId="{BFA66A47-2E91-42BC-AEBD-EC17D1B900B5}" type="presParOf" srcId="{17B6A35B-D303-438D-BCF3-F8CAAE5B5979}" destId="{B0CE2858-EFC8-4EEB-AF03-57DC132F6264}" srcOrd="2" destOrd="0" presId="urn:microsoft.com/office/officeart/2008/layout/CircleAccentTimeline"/>
    <dgm:cxn modelId="{40D2910B-E143-43FF-9E5B-0BA91EE50C52}" type="presParOf" srcId="{C666E99A-EA2A-4513-B163-536A725EC1D4}" destId="{E72F9560-7FE4-438F-885E-0C3FDCC2C55A}" srcOrd="40" destOrd="0" presId="urn:microsoft.com/office/officeart/2008/layout/CircleAccentTimeline"/>
    <dgm:cxn modelId="{21298A6D-49CC-40D2-9945-27A46B5618CB}" type="presParOf" srcId="{C666E99A-EA2A-4513-B163-536A725EC1D4}" destId="{98BAF303-DA8A-40D6-82D3-35C19C67385B}" srcOrd="41" destOrd="0" presId="urn:microsoft.com/office/officeart/2008/layout/CircleAccentTimeline"/>
    <dgm:cxn modelId="{95A32841-B2EE-4C50-825B-4C2B634D7EAB}" type="presParOf" srcId="{C666E99A-EA2A-4513-B163-536A725EC1D4}" destId="{2978C82A-A12F-4FC3-9C33-4C6260714649}" srcOrd="42" destOrd="0" presId="urn:microsoft.com/office/officeart/2008/layout/CircleAccentTimeline"/>
    <dgm:cxn modelId="{A8C60025-6F1E-4455-8616-3E0353ECE64C}" type="presParOf" srcId="{C666E99A-EA2A-4513-B163-536A725EC1D4}" destId="{D3B930D6-B533-435E-8E10-081131199723}" srcOrd="43" destOrd="0" presId="urn:microsoft.com/office/officeart/2008/layout/CircleAccentTimeline"/>
    <dgm:cxn modelId="{1927AC6B-FFFB-4867-8DDE-3B8A2842D325}" type="presParOf" srcId="{D3B930D6-B533-435E-8E10-081131199723}" destId="{94736184-31F6-4768-AC48-D5D884FF021E}" srcOrd="0" destOrd="0" presId="urn:microsoft.com/office/officeart/2008/layout/CircleAccentTimeline"/>
    <dgm:cxn modelId="{3A45D81E-087F-4918-84AA-AE58AD3CEFF4}" type="presParOf" srcId="{D3B930D6-B533-435E-8E10-081131199723}" destId="{1225A2E2-A321-4D9B-9679-E8B315A64603}" srcOrd="1" destOrd="0" presId="urn:microsoft.com/office/officeart/2008/layout/CircleAccentTimeline"/>
    <dgm:cxn modelId="{98EBF9A7-1E73-422D-8129-58A4B755F712}" type="presParOf" srcId="{D3B930D6-B533-435E-8E10-081131199723}" destId="{8725BB0B-2C68-4A28-AD42-A8C1E13D4BBD}" srcOrd="2" destOrd="0" presId="urn:microsoft.com/office/officeart/2008/layout/CircleAccentTimeline"/>
    <dgm:cxn modelId="{492A8E36-1C79-435F-951E-42F1F693BFBD}" type="presParOf" srcId="{C666E99A-EA2A-4513-B163-536A725EC1D4}" destId="{E7247EF4-DAEF-4109-B817-6E41D2E4FDE6}" srcOrd="44" destOrd="0" presId="urn:microsoft.com/office/officeart/2008/layout/CircleAccentTimeline"/>
    <dgm:cxn modelId="{9A4D4606-2B9B-47C6-B45C-A3EE631949C5}" type="presParOf" srcId="{C666E99A-EA2A-4513-B163-536A725EC1D4}" destId="{A60C16BC-110E-4F88-B761-C51F75999D64}" srcOrd="45" destOrd="0" presId="urn:microsoft.com/office/officeart/2008/layout/CircleAccentTimeline"/>
    <dgm:cxn modelId="{1D97CFFA-F6DC-4B86-9739-B6B048E96D77}" type="presParOf" srcId="{C666E99A-EA2A-4513-B163-536A725EC1D4}" destId="{8CCC929B-0979-4B86-88A4-89991288FFF5}" srcOrd="46" destOrd="0" presId="urn:microsoft.com/office/officeart/2008/layout/CircleAccentTimeline"/>
    <dgm:cxn modelId="{9D766937-D067-4C7E-A7AC-E7D078BB7E10}" type="presParOf" srcId="{C666E99A-EA2A-4513-B163-536A725EC1D4}" destId="{88019CD4-45EF-4CF5-9C94-9B3D02B9781D}" srcOrd="47" destOrd="0" presId="urn:microsoft.com/office/officeart/2008/layout/CircleAccentTimeline"/>
    <dgm:cxn modelId="{75B7E8F6-A0A4-4C98-9363-175819A7F948}" type="presParOf" srcId="{88019CD4-45EF-4CF5-9C94-9B3D02B9781D}" destId="{D6D0F4FB-BD90-412A-856D-49275445AD9E}" srcOrd="0" destOrd="0" presId="urn:microsoft.com/office/officeart/2008/layout/CircleAccentTimeline"/>
    <dgm:cxn modelId="{59EA4FE0-B5EB-46A3-9A22-D23A3CF10F72}" type="presParOf" srcId="{88019CD4-45EF-4CF5-9C94-9B3D02B9781D}" destId="{4B397328-588E-4D9A-98FF-3F5C1EBA7DFF}" srcOrd="1" destOrd="0" presId="urn:microsoft.com/office/officeart/2008/layout/CircleAccentTimeline"/>
    <dgm:cxn modelId="{2B245C9D-7354-47F1-816F-C0F504B42F90}" type="presParOf" srcId="{88019CD4-45EF-4CF5-9C94-9B3D02B9781D}" destId="{12870413-9B56-4A04-9231-DDC0C63EB8D6}" srcOrd="2" destOrd="0" presId="urn:microsoft.com/office/officeart/2008/layout/CircleAccentTimeline"/>
    <dgm:cxn modelId="{2FADE5A8-C484-4B33-8D68-794FECB27E49}" type="presParOf" srcId="{C666E99A-EA2A-4513-B163-536A725EC1D4}" destId="{68671F9A-C956-4059-9963-56960820CD99}" srcOrd="48" destOrd="0" presId="urn:microsoft.com/office/officeart/2008/layout/CircleAccentTimeline"/>
    <dgm:cxn modelId="{C799D2BC-C404-41E7-9B32-EC815D2091C1}" type="presParOf" srcId="{C666E99A-EA2A-4513-B163-536A725EC1D4}" destId="{3E87BC43-ED06-4E3D-B778-53BF476AB5A5}" srcOrd="49" destOrd="0" presId="urn:microsoft.com/office/officeart/2008/layout/CircleAccentTimeline"/>
    <dgm:cxn modelId="{132C5488-A445-403B-A291-E9BCDF1A3046}" type="presParOf" srcId="{C666E99A-EA2A-4513-B163-536A725EC1D4}" destId="{90456BE5-F669-45A1-BBC2-7C71A2B0C279}" srcOrd="50" destOrd="0" presId="urn:microsoft.com/office/officeart/2008/layout/CircleAccentTimeline"/>
    <dgm:cxn modelId="{B979FF40-4040-4212-99C7-5649192C2B44}" type="presParOf" srcId="{C666E99A-EA2A-4513-B163-536A725EC1D4}" destId="{01E1C448-1634-4518-8601-148378F984DF}" srcOrd="51" destOrd="0" presId="urn:microsoft.com/office/officeart/2008/layout/CircleAccentTimeline"/>
    <dgm:cxn modelId="{86757F85-2BF4-48D4-87D1-D78599E976BB}" type="presParOf" srcId="{01E1C448-1634-4518-8601-148378F984DF}" destId="{D1829D27-E38A-4F8E-8016-F255970ACABE}" srcOrd="0" destOrd="0" presId="urn:microsoft.com/office/officeart/2008/layout/CircleAccentTimeline"/>
    <dgm:cxn modelId="{51AD57FD-EAEE-40E7-9DD9-EA9CB7DC329A}" type="presParOf" srcId="{01E1C448-1634-4518-8601-148378F984DF}" destId="{80BEA968-81C3-412D-9B5E-E285168D4DB2}" srcOrd="1" destOrd="0" presId="urn:microsoft.com/office/officeart/2008/layout/CircleAccentTimeline"/>
    <dgm:cxn modelId="{A4E103CC-378A-412D-A4B2-A377668B2379}" type="presParOf" srcId="{01E1C448-1634-4518-8601-148378F984DF}" destId="{5572A1B8-527B-4B51-9A3A-29E4D2ED34A5}" srcOrd="2" destOrd="0" presId="urn:microsoft.com/office/officeart/2008/layout/CircleAccentTimeline"/>
    <dgm:cxn modelId="{506EE3FD-5689-4705-85E8-852353448D23}" type="presParOf" srcId="{C666E99A-EA2A-4513-B163-536A725EC1D4}" destId="{B4519584-6866-4F31-BD6F-AEACDEC7BB7B}" srcOrd="52" destOrd="0" presId="urn:microsoft.com/office/officeart/2008/layout/CircleAccentTimeline"/>
    <dgm:cxn modelId="{9E191855-2D8C-4536-93BF-AE01ACFD7EB0}" type="presParOf" srcId="{C666E99A-EA2A-4513-B163-536A725EC1D4}" destId="{14EE72B9-3A08-4016-915E-AAFEEF8EB808}" srcOrd="53" destOrd="0" presId="urn:microsoft.com/office/officeart/2008/layout/CircleAccentTimeline"/>
    <dgm:cxn modelId="{2E1F1822-FABD-4DCF-9F67-CA25F2D570CB}" type="presParOf" srcId="{C666E99A-EA2A-4513-B163-536A725EC1D4}" destId="{0057E413-8BAB-4BF6-AEEB-75BC5F73C178}" srcOrd="54" destOrd="0" presId="urn:microsoft.com/office/officeart/2008/layout/CircleAccentTimeline"/>
    <dgm:cxn modelId="{D54FD601-0148-43A9-85AD-1253F4D85081}" type="presParOf" srcId="{C666E99A-EA2A-4513-B163-536A725EC1D4}" destId="{8538EEFE-43A9-439A-864A-6ECCC0DB47BC}" srcOrd="55" destOrd="0" presId="urn:microsoft.com/office/officeart/2008/layout/CircleAccentTimeline"/>
    <dgm:cxn modelId="{01371753-091E-454B-A4A7-32422F0EC4FD}" type="presParOf" srcId="{8538EEFE-43A9-439A-864A-6ECCC0DB47BC}" destId="{BD92F308-E19A-465A-9E53-BFA06073293B}" srcOrd="0" destOrd="0" presId="urn:microsoft.com/office/officeart/2008/layout/CircleAccentTimeline"/>
    <dgm:cxn modelId="{4BEA11CA-F9F1-4B44-9241-EE80DBACE186}" type="presParOf" srcId="{8538EEFE-43A9-439A-864A-6ECCC0DB47BC}" destId="{D151A2D6-3DB4-41CB-9480-87C7F874CD4A}" srcOrd="1" destOrd="0" presId="urn:microsoft.com/office/officeart/2008/layout/CircleAccentTimeline"/>
    <dgm:cxn modelId="{8B912208-E26C-4FA0-B2E7-43F69CFBE8A8}" type="presParOf" srcId="{8538EEFE-43A9-439A-864A-6ECCC0DB47BC}" destId="{D17CA7E8-3552-4542-A4CC-1C8D591DCF13}" srcOrd="2" destOrd="0" presId="urn:microsoft.com/office/officeart/2008/layout/CircleAccentTimeline"/>
    <dgm:cxn modelId="{EA191CF3-A32F-4640-A575-6CF6A91AAE5F}" type="presParOf" srcId="{C666E99A-EA2A-4513-B163-536A725EC1D4}" destId="{FB251181-0E2B-4333-A9DD-4FA05665FC33}" srcOrd="56" destOrd="0" presId="urn:microsoft.com/office/officeart/2008/layout/CircleAccentTimeline"/>
    <dgm:cxn modelId="{46302E51-8699-4907-9899-4937B47B557F}" type="presParOf" srcId="{C666E99A-EA2A-4513-B163-536A725EC1D4}" destId="{B7027EBB-A0BA-49AB-A967-64AEE28CB308}" srcOrd="57" destOrd="0" presId="urn:microsoft.com/office/officeart/2008/layout/CircleAccentTimeline"/>
    <dgm:cxn modelId="{A90A65CE-B690-4E3E-A09F-E3FAF7AE9156}" type="presParOf" srcId="{C666E99A-EA2A-4513-B163-536A725EC1D4}" destId="{98C1E74A-8C95-49B9-99D3-43E036DDBE09}" srcOrd="58" destOrd="0" presId="urn:microsoft.com/office/officeart/2008/layout/CircleAccentTimeline"/>
    <dgm:cxn modelId="{CF176CC5-5F58-4BF2-BCBD-3CA43DEBF721}" type="presParOf" srcId="{98C1E74A-8C95-49B9-99D3-43E036DDBE09}" destId="{625298DF-66F0-44EC-B355-04318A84B0F2}" srcOrd="0" destOrd="0" presId="urn:microsoft.com/office/officeart/2008/layout/CircleAccentTimeline"/>
    <dgm:cxn modelId="{F669BDA3-93ED-4B1C-B9BE-5AABAD77CF11}" type="presParOf" srcId="{98C1E74A-8C95-49B9-99D3-43E036DDBE09}" destId="{2B4BD85E-C901-45C5-8EB9-6B9FEE12A7BE}" srcOrd="1" destOrd="0" presId="urn:microsoft.com/office/officeart/2008/layout/CircleAccentTimeline"/>
    <dgm:cxn modelId="{5AC3ABE7-4B3A-4B37-BCF4-0C4600E4C258}" type="presParOf" srcId="{98C1E74A-8C95-49B9-99D3-43E036DDBE09}" destId="{761EFD8F-410E-414C-A480-BA932E71A143}" srcOrd="2" destOrd="0" presId="urn:microsoft.com/office/officeart/2008/layout/CircleAccentTimeline"/>
    <dgm:cxn modelId="{6AE88287-C0E8-4048-AC2B-B6315CA86612}" type="presParOf" srcId="{C666E99A-EA2A-4513-B163-536A725EC1D4}" destId="{B82C08B3-DB74-4E36-B2E9-76F2AEEFB24B}" srcOrd="59" destOrd="0" presId="urn:microsoft.com/office/officeart/2008/layout/CircleAccentTimeline"/>
    <dgm:cxn modelId="{CCADAD11-B601-480E-8927-6FE89F7EA486}" type="presParOf" srcId="{C666E99A-EA2A-4513-B163-536A725EC1D4}" destId="{E0DB4E77-87D5-45B6-AD70-2CE9930ABB87}" srcOrd="6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EAE2BA-E6E9-47BE-90DA-7CC8F543793A}" type="doc">
      <dgm:prSet loTypeId="urn:microsoft.com/office/officeart/2008/layout/CircleAccent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E50F4E-A211-4387-B97C-8204D2D63C7E}">
      <dgm:prSet phldrT="[Text]"/>
      <dgm:spPr>
        <a:xfrm rot="17700000">
          <a:off x="290642" y="1339948"/>
          <a:ext cx="1022729" cy="492876"/>
        </a:xfrm>
      </dgm:spPr>
      <dgm:t>
        <a:bodyPr/>
        <a:lstStyle/>
        <a:p>
          <a:r>
            <a:rPr lang="hu-HU" b="1" noProof="0" dirty="0" smtClean="0"/>
            <a:t>II</a:t>
          </a:r>
          <a:r>
            <a:rPr lang="hu-HU" noProof="0" dirty="0" smtClean="0"/>
            <a:t>. </a:t>
          </a:r>
          <a:r>
            <a:rPr lang="hu-HU" b="1" noProof="0" dirty="0" smtClean="0"/>
            <a:t>Mérföldkő</a:t>
          </a:r>
          <a:r>
            <a:rPr lang="hu-HU" noProof="0" dirty="0" smtClean="0"/>
            <a:t> </a:t>
          </a:r>
          <a:r>
            <a:rPr lang="hu-HU" b="1" noProof="0" dirty="0" smtClean="0"/>
            <a:t>sikeres</a:t>
          </a:r>
          <a:r>
            <a:rPr lang="hu-HU" noProof="0" dirty="0" smtClean="0"/>
            <a:t> </a:t>
          </a:r>
          <a:r>
            <a:rPr lang="hu-HU" b="1" noProof="0" dirty="0" smtClean="0"/>
            <a:t>átadása</a:t>
          </a:r>
          <a:r>
            <a:rPr lang="hu-HU" noProof="0" dirty="0" smtClean="0"/>
            <a:t> </a:t>
          </a:r>
          <a:r>
            <a:rPr lang="hu-HU" b="1" noProof="0" dirty="0" smtClean="0"/>
            <a:t>2017.06.15</a:t>
          </a:r>
          <a:endParaRPr lang="hu-HU" b="1" noProof="0" dirty="0"/>
        </a:p>
      </dgm:t>
    </dgm:pt>
    <dgm:pt modelId="{3ECDEA85-0997-4DE7-BDA1-9D27574A1BE6}" type="parTrans" cxnId="{22B998FB-6DA3-44DE-8039-70A44451540E}">
      <dgm:prSet/>
      <dgm:spPr/>
      <dgm:t>
        <a:bodyPr/>
        <a:lstStyle/>
        <a:p>
          <a:endParaRPr lang="en-US"/>
        </a:p>
      </dgm:t>
    </dgm:pt>
    <dgm:pt modelId="{7E88C0FE-9E9F-45D8-9EB3-4AB6E6B956AA}" type="sibTrans" cxnId="{22B998FB-6DA3-44DE-8039-70A44451540E}">
      <dgm:prSet/>
      <dgm:spPr/>
      <dgm:t>
        <a:bodyPr/>
        <a:lstStyle/>
        <a:p>
          <a:endParaRPr lang="en-US"/>
        </a:p>
      </dgm:t>
    </dgm:pt>
    <dgm:pt modelId="{0AEA99DD-79F2-454B-89E9-FC77396C9F1D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hu-HU" noProof="0" dirty="0" smtClean="0">
              <a:latin typeface="Calibri"/>
              <a:ea typeface="+mn-ea"/>
              <a:cs typeface="+mn-cs"/>
            </a:rPr>
            <a:t>Jogszabály teszthalmaz készítése új XML alapján</a:t>
          </a:r>
          <a:endParaRPr lang="hu-HU" noProof="0" dirty="0">
            <a:latin typeface="Calibri"/>
            <a:ea typeface="+mn-ea"/>
            <a:cs typeface="+mn-cs"/>
          </a:endParaRPr>
        </a:p>
      </dgm:t>
    </dgm:pt>
    <dgm:pt modelId="{A2D73402-9AD4-47A3-93FB-B3C18E3B4F0C}" type="parTrans" cxnId="{B4E4664C-2BB7-4195-971F-F79B38F44C6E}">
      <dgm:prSet/>
      <dgm:spPr/>
      <dgm:t>
        <a:bodyPr/>
        <a:lstStyle/>
        <a:p>
          <a:endParaRPr lang="en-US"/>
        </a:p>
      </dgm:t>
    </dgm:pt>
    <dgm:pt modelId="{602E552B-1247-4A9C-B655-B1B1185966C0}" type="sibTrans" cxnId="{B4E4664C-2BB7-4195-971F-F79B38F44C6E}">
      <dgm:prSet/>
      <dgm:spPr/>
      <dgm:t>
        <a:bodyPr/>
        <a:lstStyle/>
        <a:p>
          <a:endParaRPr lang="en-US"/>
        </a:p>
      </dgm:t>
    </dgm:pt>
    <dgm:pt modelId="{5A22019F-6F97-4DC3-963A-583D3D54A632}">
      <dgm:prSet phldrT="[Text]"/>
      <dgm:spPr>
        <a:xfrm rot="17700000">
          <a:off x="2153288" y="1339948"/>
          <a:ext cx="1022729" cy="492876"/>
        </a:xfrm>
      </dgm:spPr>
      <dgm:t>
        <a:bodyPr/>
        <a:lstStyle/>
        <a:p>
          <a:pPr algn="l"/>
          <a:r>
            <a:rPr lang="hu-HU" noProof="0" dirty="0" smtClean="0">
              <a:latin typeface="Calibri"/>
              <a:ea typeface="+mn-ea"/>
              <a:cs typeface="+mn-cs"/>
            </a:rPr>
            <a:t>IJR Keretrendszer felületi és funkcionális kialakítása II.</a:t>
          </a:r>
          <a:endParaRPr lang="hu-HU" noProof="0" dirty="0">
            <a:latin typeface="Calibri"/>
            <a:ea typeface="+mn-ea"/>
            <a:cs typeface="+mn-cs"/>
          </a:endParaRPr>
        </a:p>
      </dgm:t>
    </dgm:pt>
    <dgm:pt modelId="{B9D94E7B-0198-4684-BCA7-D1F15AB8F901}" type="parTrans" cxnId="{39AF9F84-592C-4715-B816-2A454335FA6D}">
      <dgm:prSet/>
      <dgm:spPr/>
      <dgm:t>
        <a:bodyPr/>
        <a:lstStyle/>
        <a:p>
          <a:endParaRPr lang="en-US"/>
        </a:p>
      </dgm:t>
    </dgm:pt>
    <dgm:pt modelId="{40C46F67-A448-4DFF-9ACB-C354C5196E83}" type="sibTrans" cxnId="{39AF9F84-592C-4715-B816-2A454335FA6D}">
      <dgm:prSet/>
      <dgm:spPr/>
      <dgm:t>
        <a:bodyPr/>
        <a:lstStyle/>
        <a:p>
          <a:endParaRPr lang="en-US"/>
        </a:p>
      </dgm:t>
    </dgm:pt>
    <dgm:pt modelId="{7FC2D584-30A6-449E-B7CA-341F5F62FAF5}">
      <dgm:prSet phldrT="[Text]"/>
      <dgm:spPr>
        <a:xfrm rot="17700000">
          <a:off x="3526988" y="1339948"/>
          <a:ext cx="1022729" cy="492876"/>
        </a:xfrm>
      </dgm:spPr>
      <dgm:t>
        <a:bodyPr/>
        <a:lstStyle/>
        <a:p>
          <a:r>
            <a:rPr lang="hu-HU" b="1" noProof="0" dirty="0" smtClean="0">
              <a:latin typeface="Calibri"/>
              <a:ea typeface="+mn-ea"/>
              <a:cs typeface="+mn-cs"/>
            </a:rPr>
            <a:t>Fejlesztési feladatok II, III. Mérföldkő tervezett átadása 2017.12.15.</a:t>
          </a:r>
          <a:endParaRPr lang="hu-HU" b="1" noProof="0" dirty="0">
            <a:latin typeface="Calibri"/>
            <a:ea typeface="+mn-ea"/>
            <a:cs typeface="+mn-cs"/>
          </a:endParaRPr>
        </a:p>
      </dgm:t>
    </dgm:pt>
    <dgm:pt modelId="{5B8A5422-3BF7-4359-9198-DC33B9CC121C}" type="parTrans" cxnId="{283F8578-61AB-4F3A-B8D5-79928B6E421A}">
      <dgm:prSet/>
      <dgm:spPr/>
      <dgm:t>
        <a:bodyPr/>
        <a:lstStyle/>
        <a:p>
          <a:endParaRPr lang="en-US"/>
        </a:p>
      </dgm:t>
    </dgm:pt>
    <dgm:pt modelId="{9BCC6C0B-54DD-42A5-A6A4-57FEEA70C7B5}" type="sibTrans" cxnId="{283F8578-61AB-4F3A-B8D5-79928B6E421A}">
      <dgm:prSet/>
      <dgm:spPr/>
      <dgm:t>
        <a:bodyPr/>
        <a:lstStyle/>
        <a:p>
          <a:endParaRPr lang="en-US"/>
        </a:p>
      </dgm:t>
    </dgm:pt>
    <dgm:pt modelId="{D2B638E3-953C-4E00-8ECD-EFB64D414808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pPr algn="l"/>
          <a:r>
            <a:rPr lang="hu-HU" noProof="0" dirty="0" smtClean="0">
              <a:latin typeface="Calibri"/>
              <a:ea typeface="+mn-ea"/>
              <a:cs typeface="+mn-cs"/>
            </a:rPr>
            <a:t>Jogi Adattár felépítése, migrálás az új struktúrába</a:t>
          </a:r>
          <a:endParaRPr lang="hu-HU" noProof="0" dirty="0">
            <a:latin typeface="Calibri"/>
            <a:ea typeface="+mn-ea"/>
            <a:cs typeface="+mn-cs"/>
          </a:endParaRPr>
        </a:p>
      </dgm:t>
    </dgm:pt>
    <dgm:pt modelId="{0D4343DE-D290-4814-9015-13FCE7261B7E}" type="parTrans" cxnId="{D7A48332-D1B6-48A8-8FAF-4712E89B8532}">
      <dgm:prSet/>
      <dgm:spPr/>
      <dgm:t>
        <a:bodyPr/>
        <a:lstStyle/>
        <a:p>
          <a:endParaRPr lang="en-US"/>
        </a:p>
      </dgm:t>
    </dgm:pt>
    <dgm:pt modelId="{2F633CE3-4F79-4249-9438-C2DBEBFDCB9B}" type="sibTrans" cxnId="{D7A48332-D1B6-48A8-8FAF-4712E89B8532}">
      <dgm:prSet/>
      <dgm:spPr/>
      <dgm:t>
        <a:bodyPr/>
        <a:lstStyle/>
        <a:p>
          <a:endParaRPr lang="en-US"/>
        </a:p>
      </dgm:t>
    </dgm:pt>
    <dgm:pt modelId="{E9B0F5CF-8B38-4C89-9AFB-CC349D8AAF4E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hu-HU" noProof="0" dirty="0" smtClean="0">
              <a:latin typeface="Calibri"/>
              <a:ea typeface="+mn-ea"/>
              <a:cs typeface="+mn-cs"/>
            </a:rPr>
            <a:t>GovLex alaprendszer, felsővezetői egyeztetések</a:t>
          </a:r>
          <a:endParaRPr lang="hu-HU" noProof="0" dirty="0">
            <a:latin typeface="Calibri"/>
            <a:ea typeface="+mn-ea"/>
            <a:cs typeface="+mn-cs"/>
          </a:endParaRPr>
        </a:p>
      </dgm:t>
    </dgm:pt>
    <dgm:pt modelId="{6B46D720-79C0-4296-B17B-2AA59BF15FD1}" type="parTrans" cxnId="{52FC008B-CB1B-41CF-B57E-92BB02BB05BD}">
      <dgm:prSet/>
      <dgm:spPr/>
      <dgm:t>
        <a:bodyPr/>
        <a:lstStyle/>
        <a:p>
          <a:endParaRPr lang="en-US"/>
        </a:p>
      </dgm:t>
    </dgm:pt>
    <dgm:pt modelId="{3C7EC3DC-8AA8-490E-99A3-99EBE8C8D7C7}" type="sibTrans" cxnId="{52FC008B-CB1B-41CF-B57E-92BB02BB05BD}">
      <dgm:prSet/>
      <dgm:spPr/>
      <dgm:t>
        <a:bodyPr/>
        <a:lstStyle/>
        <a:p>
          <a:endParaRPr lang="en-US"/>
        </a:p>
      </dgm:t>
    </dgm:pt>
    <dgm:pt modelId="{99E28DB0-ABE5-4A1F-8CD4-2422C7625777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pPr algn="l"/>
          <a:r>
            <a:rPr lang="hu-HU" noProof="0" dirty="0" smtClean="0">
              <a:latin typeface="Calibri"/>
              <a:ea typeface="+mn-ea"/>
              <a:cs typeface="+mn-cs"/>
            </a:rPr>
            <a:t>Oktatások elvégzése</a:t>
          </a:r>
          <a:endParaRPr lang="hu-HU" noProof="0" dirty="0">
            <a:latin typeface="Calibri"/>
            <a:ea typeface="+mn-ea"/>
            <a:cs typeface="+mn-cs"/>
          </a:endParaRPr>
        </a:p>
      </dgm:t>
    </dgm:pt>
    <dgm:pt modelId="{9D3B782A-2783-4842-A66C-7B202350B505}" type="parTrans" cxnId="{0ACD177D-E3C2-493C-9252-E28E478144E4}">
      <dgm:prSet/>
      <dgm:spPr/>
      <dgm:t>
        <a:bodyPr/>
        <a:lstStyle/>
        <a:p>
          <a:endParaRPr lang="en-US"/>
        </a:p>
      </dgm:t>
    </dgm:pt>
    <dgm:pt modelId="{2EFF29A3-EDA2-40E6-80BC-DC3A1E8F0FA4}" type="sibTrans" cxnId="{0ACD177D-E3C2-493C-9252-E28E478144E4}">
      <dgm:prSet/>
      <dgm:spPr/>
      <dgm:t>
        <a:bodyPr/>
        <a:lstStyle/>
        <a:p>
          <a:endParaRPr lang="en-US"/>
        </a:p>
      </dgm:t>
    </dgm:pt>
    <dgm:pt modelId="{9C5B1605-951C-4165-A7C5-65124D1E5BFD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hu-HU" noProof="0" dirty="0" smtClean="0">
              <a:latin typeface="Calibri"/>
              <a:ea typeface="+mn-ea"/>
              <a:cs typeface="+mn-cs"/>
            </a:rPr>
            <a:t>Élesítés támogatása</a:t>
          </a:r>
          <a:endParaRPr lang="hu-HU" noProof="0" dirty="0">
            <a:latin typeface="Calibri"/>
            <a:ea typeface="+mn-ea"/>
            <a:cs typeface="+mn-cs"/>
          </a:endParaRPr>
        </a:p>
      </dgm:t>
    </dgm:pt>
    <dgm:pt modelId="{DD0EB9D3-56D7-4238-B0BD-E656C2D88958}" type="sibTrans" cxnId="{9A1261CC-04CB-4F3A-97BE-BE519FFA88A1}">
      <dgm:prSet/>
      <dgm:spPr/>
      <dgm:t>
        <a:bodyPr/>
        <a:lstStyle/>
        <a:p>
          <a:endParaRPr lang="en-US"/>
        </a:p>
      </dgm:t>
    </dgm:pt>
    <dgm:pt modelId="{6AA3938C-4034-48E1-93AC-D646674F8C29}" type="parTrans" cxnId="{9A1261CC-04CB-4F3A-97BE-BE519FFA88A1}">
      <dgm:prSet/>
      <dgm:spPr/>
      <dgm:t>
        <a:bodyPr/>
        <a:lstStyle/>
        <a:p>
          <a:endParaRPr lang="en-US"/>
        </a:p>
      </dgm:t>
    </dgm:pt>
    <dgm:pt modelId="{8CB3CE94-8C89-4BB5-AC8B-29443C3AEEDD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hu-HU" noProof="0" dirty="0" smtClean="0">
              <a:latin typeface="Calibri"/>
              <a:ea typeface="+mn-ea"/>
              <a:cs typeface="+mn-cs"/>
            </a:rPr>
            <a:t>NJT felkészítése új XML fogadására</a:t>
          </a:r>
          <a:endParaRPr lang="hu-HU" noProof="0" dirty="0">
            <a:latin typeface="Calibri"/>
            <a:ea typeface="+mn-ea"/>
            <a:cs typeface="+mn-cs"/>
          </a:endParaRPr>
        </a:p>
      </dgm:t>
    </dgm:pt>
    <dgm:pt modelId="{D5309715-912F-415A-A19D-98B7A910FC99}" type="parTrans" cxnId="{3A87B7AB-8349-4354-8319-7CA7BCB3D3EA}">
      <dgm:prSet/>
      <dgm:spPr/>
      <dgm:t>
        <a:bodyPr/>
        <a:lstStyle/>
        <a:p>
          <a:endParaRPr lang="en-US"/>
        </a:p>
      </dgm:t>
    </dgm:pt>
    <dgm:pt modelId="{A33BE9B9-D38A-47E1-8B71-EA1827731277}" type="sibTrans" cxnId="{3A87B7AB-8349-4354-8319-7CA7BCB3D3EA}">
      <dgm:prSet/>
      <dgm:spPr/>
      <dgm:t>
        <a:bodyPr/>
        <a:lstStyle/>
        <a:p>
          <a:endParaRPr lang="en-US"/>
        </a:p>
      </dgm:t>
    </dgm:pt>
    <dgm:pt modelId="{C14F30B7-19E4-4D81-AD50-B841CEF205CD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pPr algn="l"/>
          <a:r>
            <a:rPr lang="hu-HU" noProof="0" dirty="0" smtClean="0">
              <a:latin typeface="Calibri"/>
              <a:ea typeface="+mn-ea"/>
              <a:cs typeface="+mn-cs"/>
            </a:rPr>
            <a:t>Jogszabály szerkesztés megvalósítása mellékletek nélkül</a:t>
          </a:r>
          <a:endParaRPr lang="hu-HU" noProof="0" dirty="0">
            <a:latin typeface="Calibri"/>
            <a:ea typeface="+mn-ea"/>
            <a:cs typeface="+mn-cs"/>
          </a:endParaRPr>
        </a:p>
      </dgm:t>
    </dgm:pt>
    <dgm:pt modelId="{CCDE666B-8056-4917-935F-A63739F1CACF}" type="parTrans" cxnId="{387C78F9-DFFA-45F4-B717-53DF03BCF439}">
      <dgm:prSet/>
      <dgm:spPr/>
      <dgm:t>
        <a:bodyPr/>
        <a:lstStyle/>
        <a:p>
          <a:endParaRPr lang="en-US"/>
        </a:p>
      </dgm:t>
    </dgm:pt>
    <dgm:pt modelId="{EE2F9A44-3EE7-43ED-91C8-93F886BA65EF}" type="sibTrans" cxnId="{387C78F9-DFFA-45F4-B717-53DF03BCF439}">
      <dgm:prSet/>
      <dgm:spPr/>
      <dgm:t>
        <a:bodyPr/>
        <a:lstStyle/>
        <a:p>
          <a:endParaRPr lang="en-US"/>
        </a:p>
      </dgm:t>
    </dgm:pt>
    <dgm:pt modelId="{383D55D7-1872-4495-A34E-E83FC7E84961}">
      <dgm:prSet phldrT="[Text]"/>
      <dgm:spPr>
        <a:xfrm rot="17700000">
          <a:off x="2153288" y="1339948"/>
          <a:ext cx="1022729" cy="492876"/>
        </a:xfrm>
      </dgm:spPr>
      <dgm:t>
        <a:bodyPr/>
        <a:lstStyle/>
        <a:p>
          <a:r>
            <a:rPr lang="hu-HU" noProof="0" dirty="0" smtClean="0">
              <a:latin typeface="Calibri"/>
              <a:ea typeface="+mn-ea"/>
              <a:cs typeface="+mn-cs"/>
            </a:rPr>
            <a:t>Dokumentációk átadása és frissítése a modulokra vonatkozóan</a:t>
          </a:r>
          <a:endParaRPr lang="hu-HU" noProof="0" dirty="0">
            <a:latin typeface="Calibri"/>
            <a:ea typeface="+mn-ea"/>
            <a:cs typeface="+mn-cs"/>
          </a:endParaRPr>
        </a:p>
      </dgm:t>
    </dgm:pt>
    <dgm:pt modelId="{57D0FFF9-167E-4D03-BC7D-DB58B4303BEA}" type="parTrans" cxnId="{A971CBEE-38C9-4E16-A516-3B24A2B653B7}">
      <dgm:prSet/>
      <dgm:spPr/>
      <dgm:t>
        <a:bodyPr/>
        <a:lstStyle/>
        <a:p>
          <a:endParaRPr lang="en-US"/>
        </a:p>
      </dgm:t>
    </dgm:pt>
    <dgm:pt modelId="{AE7FBC79-4CAE-4316-A72C-B273E874D81D}" type="sibTrans" cxnId="{A971CBEE-38C9-4E16-A516-3B24A2B653B7}">
      <dgm:prSet/>
      <dgm:spPr/>
      <dgm:t>
        <a:bodyPr/>
        <a:lstStyle/>
        <a:p>
          <a:endParaRPr lang="en-US"/>
        </a:p>
      </dgm:t>
    </dgm:pt>
    <dgm:pt modelId="{03463B95-01E7-4827-AE2C-C8152D051481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pPr algn="l"/>
          <a:r>
            <a:rPr lang="hu-HU" noProof="0" dirty="0" smtClean="0">
              <a:latin typeface="Calibri"/>
              <a:ea typeface="+mn-ea"/>
              <a:cs typeface="+mn-cs"/>
            </a:rPr>
            <a:t>Szükséges hardver eszközök szállítása</a:t>
          </a:r>
          <a:endParaRPr lang="hu-HU" noProof="0" dirty="0">
            <a:latin typeface="Calibri"/>
            <a:ea typeface="+mn-ea"/>
            <a:cs typeface="+mn-cs"/>
          </a:endParaRPr>
        </a:p>
      </dgm:t>
    </dgm:pt>
    <dgm:pt modelId="{2FE7D489-FD0E-428D-A175-12E05B1015D9}" type="parTrans" cxnId="{45B0C601-EC92-4AF7-8CF3-158DA43C908B}">
      <dgm:prSet/>
      <dgm:spPr/>
      <dgm:t>
        <a:bodyPr/>
        <a:lstStyle/>
        <a:p>
          <a:endParaRPr lang="hu-HU"/>
        </a:p>
      </dgm:t>
    </dgm:pt>
    <dgm:pt modelId="{A00C4DDC-60CE-417C-AA79-0EF15A01C5D0}" type="sibTrans" cxnId="{45B0C601-EC92-4AF7-8CF3-158DA43C908B}">
      <dgm:prSet/>
      <dgm:spPr/>
      <dgm:t>
        <a:bodyPr/>
        <a:lstStyle/>
        <a:p>
          <a:endParaRPr lang="hu-HU"/>
        </a:p>
      </dgm:t>
    </dgm:pt>
    <dgm:pt modelId="{B9A18A90-1059-4083-9715-2597F8DC79CC}">
      <dgm:prSet phldrT="[Text]"/>
      <dgm:spPr>
        <a:xfrm rot="17700000">
          <a:off x="868614" y="2802844"/>
          <a:ext cx="884708" cy="426573"/>
        </a:xfrm>
      </dgm:spPr>
      <dgm:t>
        <a:bodyPr/>
        <a:lstStyle/>
        <a:p>
          <a:r>
            <a:rPr lang="hu-HU" noProof="0" dirty="0" smtClean="0">
              <a:latin typeface="Calibri"/>
              <a:ea typeface="+mn-ea"/>
              <a:cs typeface="+mn-cs"/>
            </a:rPr>
            <a:t>Központi authentikációs modul második fázis</a:t>
          </a:r>
          <a:endParaRPr lang="hu-HU" noProof="0" dirty="0">
            <a:latin typeface="Calibri"/>
            <a:ea typeface="+mn-ea"/>
            <a:cs typeface="+mn-cs"/>
          </a:endParaRPr>
        </a:p>
      </dgm:t>
    </dgm:pt>
    <dgm:pt modelId="{CCEC12FF-97F6-48B4-A6CE-B19FF414F0CC}" type="parTrans" cxnId="{763A8568-6D6E-4B1A-BA68-4749B2F987EA}">
      <dgm:prSet/>
      <dgm:spPr/>
      <dgm:t>
        <a:bodyPr/>
        <a:lstStyle/>
        <a:p>
          <a:endParaRPr lang="hu-HU"/>
        </a:p>
      </dgm:t>
    </dgm:pt>
    <dgm:pt modelId="{6631D6DA-A531-4737-A80F-87708D59FF69}" type="sibTrans" cxnId="{763A8568-6D6E-4B1A-BA68-4749B2F987EA}">
      <dgm:prSet/>
      <dgm:spPr/>
      <dgm:t>
        <a:bodyPr/>
        <a:lstStyle/>
        <a:p>
          <a:endParaRPr lang="hu-HU"/>
        </a:p>
      </dgm:t>
    </dgm:pt>
    <dgm:pt modelId="{343D59EF-0A01-4366-A2CF-20AB5E7B405A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pPr algn="l"/>
          <a:r>
            <a:rPr lang="hu-HU" noProof="0" dirty="0" smtClean="0">
              <a:latin typeface="Calibri"/>
              <a:ea typeface="+mn-ea"/>
              <a:cs typeface="+mn-cs"/>
            </a:rPr>
            <a:t>Szervezet- és folyamatfejlesztési felmérési feladatok elvégzése</a:t>
          </a:r>
          <a:endParaRPr lang="hu-HU" noProof="0" dirty="0">
            <a:latin typeface="Calibri"/>
            <a:ea typeface="+mn-ea"/>
            <a:cs typeface="+mn-cs"/>
          </a:endParaRPr>
        </a:p>
      </dgm:t>
    </dgm:pt>
    <dgm:pt modelId="{D3407109-28B8-4568-8E39-8E2C1DC246B6}" type="parTrans" cxnId="{F886B022-3879-44FA-8EEC-77928711610E}">
      <dgm:prSet/>
      <dgm:spPr/>
      <dgm:t>
        <a:bodyPr/>
        <a:lstStyle/>
        <a:p>
          <a:endParaRPr lang="hu-HU"/>
        </a:p>
      </dgm:t>
    </dgm:pt>
    <dgm:pt modelId="{F8DF379B-FEBC-404E-988B-BF2EC4FC1E1F}" type="sibTrans" cxnId="{F886B022-3879-44FA-8EEC-77928711610E}">
      <dgm:prSet/>
      <dgm:spPr/>
      <dgm:t>
        <a:bodyPr/>
        <a:lstStyle/>
        <a:p>
          <a:endParaRPr lang="hu-HU"/>
        </a:p>
      </dgm:t>
    </dgm:pt>
    <dgm:pt modelId="{0010D58A-29E7-474F-B2D7-914C7EBEF46E}">
      <dgm:prSet phldrT="[Text]"/>
      <dgm:spPr>
        <a:xfrm rot="17700000">
          <a:off x="2242314" y="2802844"/>
          <a:ext cx="884708" cy="426573"/>
        </a:xfrm>
      </dgm:spPr>
      <dgm:t>
        <a:bodyPr/>
        <a:lstStyle/>
        <a:p>
          <a:r>
            <a:rPr lang="hu-HU" noProof="0" dirty="0" smtClean="0">
              <a:latin typeface="Calibri"/>
              <a:ea typeface="+mn-ea"/>
              <a:cs typeface="+mn-cs"/>
            </a:rPr>
            <a:t>Szervezet- és folyamatfejlesztés jövőállapotainak kidolgozása</a:t>
          </a:r>
          <a:endParaRPr lang="hu-HU" noProof="0" dirty="0">
            <a:latin typeface="Calibri"/>
            <a:ea typeface="+mn-ea"/>
            <a:cs typeface="+mn-cs"/>
          </a:endParaRPr>
        </a:p>
      </dgm:t>
    </dgm:pt>
    <dgm:pt modelId="{38D0A1CA-B621-4525-87AF-5FEEAAA8BF44}" type="parTrans" cxnId="{8FEA6AF7-48FE-4A37-93FA-9D484DCA2ACA}">
      <dgm:prSet/>
      <dgm:spPr/>
      <dgm:t>
        <a:bodyPr/>
        <a:lstStyle/>
        <a:p>
          <a:endParaRPr lang="hu-HU"/>
        </a:p>
      </dgm:t>
    </dgm:pt>
    <dgm:pt modelId="{C25E8D9D-160C-4EA7-84FC-FD4E53A5F21F}" type="sibTrans" cxnId="{8FEA6AF7-48FE-4A37-93FA-9D484DCA2ACA}">
      <dgm:prSet/>
      <dgm:spPr/>
      <dgm:t>
        <a:bodyPr/>
        <a:lstStyle/>
        <a:p>
          <a:endParaRPr lang="hu-HU"/>
        </a:p>
      </dgm:t>
    </dgm:pt>
    <dgm:pt modelId="{C666E99A-EA2A-4513-B163-536A725EC1D4}" type="pres">
      <dgm:prSet presAssocID="{E4EAE2BA-E6E9-47BE-90DA-7CC8F543793A}" presName="Name0" presStyleCnt="0">
        <dgm:presLayoutVars>
          <dgm:dir/>
        </dgm:presLayoutVars>
      </dgm:prSet>
      <dgm:spPr/>
      <dgm:t>
        <a:bodyPr/>
        <a:lstStyle/>
        <a:p>
          <a:endParaRPr lang="hu-HU"/>
        </a:p>
      </dgm:t>
    </dgm:pt>
    <dgm:pt modelId="{E2E3C590-7FC4-4000-9B21-30C11C32C517}" type="pres">
      <dgm:prSet presAssocID="{28E50F4E-A211-4387-B97C-8204D2D63C7E}" presName="parComposite" presStyleCnt="0"/>
      <dgm:spPr/>
    </dgm:pt>
    <dgm:pt modelId="{28017CDB-A29D-4E6F-AB4C-798EBE6DA64D}" type="pres">
      <dgm:prSet presAssocID="{28E50F4E-A211-4387-B97C-8204D2D63C7E}" presName="parBigCircle" presStyleLbl="node0" presStyleIdx="0" presStyleCnt="2"/>
      <dgm:spPr/>
    </dgm:pt>
    <dgm:pt modelId="{66FE321E-6221-430D-95E7-19DBF56E205F}" type="pres">
      <dgm:prSet presAssocID="{28E50F4E-A211-4387-B97C-8204D2D63C7E}" presName="parTx" presStyleLbl="revTx" presStyleIdx="0" presStyleCnt="28"/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1BA0E56F-434D-4EE4-89C5-185FC0CE6AAD}" type="pres">
      <dgm:prSet presAssocID="{28E50F4E-A211-4387-B97C-8204D2D63C7E}" presName="bSpace" presStyleCnt="0"/>
      <dgm:spPr/>
    </dgm:pt>
    <dgm:pt modelId="{EAEC0C39-E95A-4854-99AC-F1FAA31657FA}" type="pres">
      <dgm:prSet presAssocID="{28E50F4E-A211-4387-B97C-8204D2D63C7E}" presName="parBackupNorm" presStyleCnt="0"/>
      <dgm:spPr/>
    </dgm:pt>
    <dgm:pt modelId="{5744958A-2933-4B47-B6EB-7D7C8BFCEF84}" type="pres">
      <dgm:prSet presAssocID="{7E88C0FE-9E9F-45D8-9EB3-4AB6E6B956AA}" presName="parSpace" presStyleCnt="0"/>
      <dgm:spPr/>
    </dgm:pt>
    <dgm:pt modelId="{02DBAD80-0D72-42CC-B864-98974252703D}" type="pres">
      <dgm:prSet presAssocID="{0AEA99DD-79F2-454B-89E9-FC77396C9F1D}" presName="desBackupLeftNorm" presStyleCnt="0"/>
      <dgm:spPr/>
    </dgm:pt>
    <dgm:pt modelId="{4FBFD1CE-5323-445E-AADD-EF55B1C740B1}" type="pres">
      <dgm:prSet presAssocID="{0AEA99DD-79F2-454B-89E9-FC77396C9F1D}" presName="desComposite" presStyleCnt="0"/>
      <dgm:spPr/>
    </dgm:pt>
    <dgm:pt modelId="{5A8C3FAB-CD74-4F8F-AD16-04074F9041BF}" type="pres">
      <dgm:prSet presAssocID="{0AEA99DD-79F2-454B-89E9-FC77396C9F1D}" presName="desCircle" presStyleLbl="node1" presStyleIdx="0" presStyleCnt="13"/>
      <dgm:spPr/>
    </dgm:pt>
    <dgm:pt modelId="{FDF47E5F-174C-4606-A5A6-ED4628A0F400}" type="pres">
      <dgm:prSet presAssocID="{0AEA99DD-79F2-454B-89E9-FC77396C9F1D}" presName="chTx" presStyleLbl="revTx" presStyleIdx="1" presStyleCnt="28"/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703A9274-6AA5-4BA7-9F0C-49F5E848C1A2}" type="pres">
      <dgm:prSet presAssocID="{0AEA99DD-79F2-454B-89E9-FC77396C9F1D}" presName="desTx" presStyleLbl="revTx" presStyleIdx="2" presStyleCnt="28">
        <dgm:presLayoutVars>
          <dgm:bulletEnabled val="1"/>
        </dgm:presLayoutVars>
      </dgm:prSet>
      <dgm:spPr/>
    </dgm:pt>
    <dgm:pt modelId="{5285B23C-3CF9-42E9-8D77-077E19872D98}" type="pres">
      <dgm:prSet presAssocID="{0AEA99DD-79F2-454B-89E9-FC77396C9F1D}" presName="desBackupRightNorm" presStyleCnt="0"/>
      <dgm:spPr/>
    </dgm:pt>
    <dgm:pt modelId="{6876C169-0105-4B0F-8AF0-8569EB893E0E}" type="pres">
      <dgm:prSet presAssocID="{602E552B-1247-4A9C-B655-B1B1185966C0}" presName="desSpace" presStyleCnt="0"/>
      <dgm:spPr/>
    </dgm:pt>
    <dgm:pt modelId="{C95BC407-5E8D-4271-ADB4-7CECF6553131}" type="pres">
      <dgm:prSet presAssocID="{D2B638E3-953C-4E00-8ECD-EFB64D414808}" presName="desBackupLeftNorm" presStyleCnt="0"/>
      <dgm:spPr/>
    </dgm:pt>
    <dgm:pt modelId="{00B9217D-2465-4FCB-97B6-CFB508686A70}" type="pres">
      <dgm:prSet presAssocID="{D2B638E3-953C-4E00-8ECD-EFB64D414808}" presName="desComposite" presStyleCnt="0"/>
      <dgm:spPr/>
    </dgm:pt>
    <dgm:pt modelId="{25A339AA-5B28-4352-B865-CBEB1145A53D}" type="pres">
      <dgm:prSet presAssocID="{D2B638E3-953C-4E00-8ECD-EFB64D414808}" presName="desCircle" presStyleLbl="node1" presStyleIdx="1" presStyleCnt="13"/>
      <dgm:spPr/>
    </dgm:pt>
    <dgm:pt modelId="{5326E078-36AD-44D8-A72F-F1FD23D7EBB9}" type="pres">
      <dgm:prSet presAssocID="{D2B638E3-953C-4E00-8ECD-EFB64D414808}" presName="chTx" presStyleLbl="revTx" presStyleIdx="3" presStyleCnt="28" custLinFactY="-24743" custLinFactNeighborX="68649" custLinFactNeighborY="-100000"/>
      <dgm:spPr/>
      <dgm:t>
        <a:bodyPr/>
        <a:lstStyle/>
        <a:p>
          <a:endParaRPr lang="hu-HU"/>
        </a:p>
      </dgm:t>
    </dgm:pt>
    <dgm:pt modelId="{E976F18E-5CB8-4CDC-A7C3-F58A1F6D34A6}" type="pres">
      <dgm:prSet presAssocID="{D2B638E3-953C-4E00-8ECD-EFB64D414808}" presName="desTx" presStyleLbl="revTx" presStyleIdx="4" presStyleCnt="28">
        <dgm:presLayoutVars>
          <dgm:bulletEnabled val="1"/>
        </dgm:presLayoutVars>
      </dgm:prSet>
      <dgm:spPr/>
    </dgm:pt>
    <dgm:pt modelId="{B54D05A3-75D7-4DDF-84BC-46DE296D6EA7}" type="pres">
      <dgm:prSet presAssocID="{D2B638E3-953C-4E00-8ECD-EFB64D414808}" presName="desBackupRightNorm" presStyleCnt="0"/>
      <dgm:spPr/>
    </dgm:pt>
    <dgm:pt modelId="{6166EF22-50A0-4455-9AF4-9F1B85794765}" type="pres">
      <dgm:prSet presAssocID="{2F633CE3-4F79-4249-9438-C2DBEBFDCB9B}" presName="desSpace" presStyleCnt="0"/>
      <dgm:spPr/>
    </dgm:pt>
    <dgm:pt modelId="{F8085FFE-DF18-48B0-8B20-84E25BB27A75}" type="pres">
      <dgm:prSet presAssocID="{8CB3CE94-8C89-4BB5-AC8B-29443C3AEEDD}" presName="desBackupLeftNorm" presStyleCnt="0"/>
      <dgm:spPr/>
    </dgm:pt>
    <dgm:pt modelId="{AA46BB1B-18C9-45C4-810E-386015B394F0}" type="pres">
      <dgm:prSet presAssocID="{8CB3CE94-8C89-4BB5-AC8B-29443C3AEEDD}" presName="desComposite" presStyleCnt="0"/>
      <dgm:spPr/>
    </dgm:pt>
    <dgm:pt modelId="{C271F4C1-6279-45D1-A9C8-E87A05EF7097}" type="pres">
      <dgm:prSet presAssocID="{8CB3CE94-8C89-4BB5-AC8B-29443C3AEEDD}" presName="desCircle" presStyleLbl="node1" presStyleIdx="2" presStyleCnt="13"/>
      <dgm:spPr/>
    </dgm:pt>
    <dgm:pt modelId="{6DA5458A-2CDF-4050-90AA-173AB31788C1}" type="pres">
      <dgm:prSet presAssocID="{8CB3CE94-8C89-4BB5-AC8B-29443C3AEEDD}" presName="chTx" presStyleLbl="revTx" presStyleIdx="5" presStyleCnt="28"/>
      <dgm:spPr/>
      <dgm:t>
        <a:bodyPr/>
        <a:lstStyle/>
        <a:p>
          <a:endParaRPr lang="hu-HU"/>
        </a:p>
      </dgm:t>
    </dgm:pt>
    <dgm:pt modelId="{0608088C-BA19-4B25-874E-55DB807E031C}" type="pres">
      <dgm:prSet presAssocID="{8CB3CE94-8C89-4BB5-AC8B-29443C3AEEDD}" presName="desTx" presStyleLbl="revTx" presStyleIdx="6" presStyleCnt="28">
        <dgm:presLayoutVars>
          <dgm:bulletEnabled val="1"/>
        </dgm:presLayoutVars>
      </dgm:prSet>
      <dgm:spPr/>
    </dgm:pt>
    <dgm:pt modelId="{EAA673CB-7590-4EE0-AEAD-547B3E51DBAA}" type="pres">
      <dgm:prSet presAssocID="{8CB3CE94-8C89-4BB5-AC8B-29443C3AEEDD}" presName="desBackupRightNorm" presStyleCnt="0"/>
      <dgm:spPr/>
    </dgm:pt>
    <dgm:pt modelId="{E63C9729-459D-4111-B516-B728DACEDAB0}" type="pres">
      <dgm:prSet presAssocID="{A33BE9B9-D38A-47E1-8B71-EA1827731277}" presName="desSpace" presStyleCnt="0"/>
      <dgm:spPr/>
    </dgm:pt>
    <dgm:pt modelId="{27E09917-56D9-4221-B791-598A914C0D23}" type="pres">
      <dgm:prSet presAssocID="{C14F30B7-19E4-4D81-AD50-B841CEF205CD}" presName="desBackupLeftNorm" presStyleCnt="0"/>
      <dgm:spPr/>
    </dgm:pt>
    <dgm:pt modelId="{68FE0517-1B1C-4CEF-B631-DC0DE23E04FB}" type="pres">
      <dgm:prSet presAssocID="{C14F30B7-19E4-4D81-AD50-B841CEF205CD}" presName="desComposite" presStyleCnt="0"/>
      <dgm:spPr/>
    </dgm:pt>
    <dgm:pt modelId="{70A36B1E-0111-4E0D-B242-8E324FB09FA6}" type="pres">
      <dgm:prSet presAssocID="{C14F30B7-19E4-4D81-AD50-B841CEF205CD}" presName="desCircle" presStyleLbl="node1" presStyleIdx="3" presStyleCnt="13"/>
      <dgm:spPr/>
    </dgm:pt>
    <dgm:pt modelId="{629568D4-359A-4E96-B508-A80CE3E7B922}" type="pres">
      <dgm:prSet presAssocID="{C14F30B7-19E4-4D81-AD50-B841CEF205CD}" presName="chTx" presStyleLbl="revTx" presStyleIdx="7" presStyleCnt="28" custLinFactY="-25832" custLinFactNeighborX="67780" custLinFactNeighborY="-100000"/>
      <dgm:spPr/>
      <dgm:t>
        <a:bodyPr/>
        <a:lstStyle/>
        <a:p>
          <a:endParaRPr lang="hu-HU"/>
        </a:p>
      </dgm:t>
    </dgm:pt>
    <dgm:pt modelId="{D73B5548-7F91-44DC-BAD1-FE0C86212FF0}" type="pres">
      <dgm:prSet presAssocID="{C14F30B7-19E4-4D81-AD50-B841CEF205CD}" presName="desTx" presStyleLbl="revTx" presStyleIdx="8" presStyleCnt="28">
        <dgm:presLayoutVars>
          <dgm:bulletEnabled val="1"/>
        </dgm:presLayoutVars>
      </dgm:prSet>
      <dgm:spPr/>
    </dgm:pt>
    <dgm:pt modelId="{D0F1D6AA-DD74-419D-A085-E6A71D124A6A}" type="pres">
      <dgm:prSet presAssocID="{C14F30B7-19E4-4D81-AD50-B841CEF205CD}" presName="desBackupRightNorm" presStyleCnt="0"/>
      <dgm:spPr/>
    </dgm:pt>
    <dgm:pt modelId="{25AF7314-3C2F-416D-ACED-32CF46E4CC76}" type="pres">
      <dgm:prSet presAssocID="{EE2F9A44-3EE7-43ED-91C8-93F886BA65EF}" presName="desSpace" presStyleCnt="0"/>
      <dgm:spPr/>
    </dgm:pt>
    <dgm:pt modelId="{BD571026-E7DD-47F2-BD60-8E87203959E9}" type="pres">
      <dgm:prSet presAssocID="{E9B0F5CF-8B38-4C89-9AFB-CC349D8AAF4E}" presName="desBackupLeftNorm" presStyleCnt="0"/>
      <dgm:spPr/>
    </dgm:pt>
    <dgm:pt modelId="{EEED161E-4D4F-446C-8BD2-604CEB52A34A}" type="pres">
      <dgm:prSet presAssocID="{E9B0F5CF-8B38-4C89-9AFB-CC349D8AAF4E}" presName="desComposite" presStyleCnt="0"/>
      <dgm:spPr/>
    </dgm:pt>
    <dgm:pt modelId="{A192E75A-28CA-47CF-BF93-C63BED221A5D}" type="pres">
      <dgm:prSet presAssocID="{E9B0F5CF-8B38-4C89-9AFB-CC349D8AAF4E}" presName="desCircle" presStyleLbl="node1" presStyleIdx="4" presStyleCnt="13"/>
      <dgm:spPr/>
    </dgm:pt>
    <dgm:pt modelId="{BF43B1CA-A4B7-45E7-9A68-97D32E0F8144}" type="pres">
      <dgm:prSet presAssocID="{E9B0F5CF-8B38-4C89-9AFB-CC349D8AAF4E}" presName="chTx" presStyleLbl="revTx" presStyleIdx="9" presStyleCnt="28"/>
      <dgm:spPr/>
      <dgm:t>
        <a:bodyPr/>
        <a:lstStyle/>
        <a:p>
          <a:endParaRPr lang="hu-HU"/>
        </a:p>
      </dgm:t>
    </dgm:pt>
    <dgm:pt modelId="{C60DB72B-CBAF-4F8E-9C95-817FEAD4442C}" type="pres">
      <dgm:prSet presAssocID="{E9B0F5CF-8B38-4C89-9AFB-CC349D8AAF4E}" presName="desTx" presStyleLbl="revTx" presStyleIdx="10" presStyleCnt="28">
        <dgm:presLayoutVars>
          <dgm:bulletEnabled val="1"/>
        </dgm:presLayoutVars>
      </dgm:prSet>
      <dgm:spPr/>
    </dgm:pt>
    <dgm:pt modelId="{AB6EA762-BCEC-4FF1-AA8C-51EC87E4006C}" type="pres">
      <dgm:prSet presAssocID="{E9B0F5CF-8B38-4C89-9AFB-CC349D8AAF4E}" presName="desBackupRightNorm" presStyleCnt="0"/>
      <dgm:spPr/>
    </dgm:pt>
    <dgm:pt modelId="{2B953544-63B2-4D70-9A3F-17A1E314CB45}" type="pres">
      <dgm:prSet presAssocID="{3C7EC3DC-8AA8-490E-99A3-99EBE8C8D7C7}" presName="desSpace" presStyleCnt="0"/>
      <dgm:spPr/>
    </dgm:pt>
    <dgm:pt modelId="{544ACAAD-C46D-4981-8CAE-C3573FBF7147}" type="pres">
      <dgm:prSet presAssocID="{03463B95-01E7-4827-AE2C-C8152D051481}" presName="desBackupLeftNorm" presStyleCnt="0"/>
      <dgm:spPr/>
    </dgm:pt>
    <dgm:pt modelId="{A3D487A4-C220-46D8-9F29-81A378C8B5B3}" type="pres">
      <dgm:prSet presAssocID="{03463B95-01E7-4827-AE2C-C8152D051481}" presName="desComposite" presStyleCnt="0"/>
      <dgm:spPr/>
    </dgm:pt>
    <dgm:pt modelId="{02390653-C7BF-4148-BFA5-D567D7591D66}" type="pres">
      <dgm:prSet presAssocID="{03463B95-01E7-4827-AE2C-C8152D051481}" presName="desCircle" presStyleLbl="node1" presStyleIdx="5" presStyleCnt="13"/>
      <dgm:spPr/>
    </dgm:pt>
    <dgm:pt modelId="{23C55E90-F819-4CFB-A423-37E98D72D553}" type="pres">
      <dgm:prSet presAssocID="{03463B95-01E7-4827-AE2C-C8152D051481}" presName="chTx" presStyleLbl="revTx" presStyleIdx="11" presStyleCnt="28" custLinFactY="-25159" custLinFactNeighborX="70891" custLinFactNeighborY="-100000"/>
      <dgm:spPr/>
      <dgm:t>
        <a:bodyPr/>
        <a:lstStyle/>
        <a:p>
          <a:endParaRPr lang="hu-HU"/>
        </a:p>
      </dgm:t>
    </dgm:pt>
    <dgm:pt modelId="{1FCAF242-28F7-42BB-BFA7-EE8C71BB4A12}" type="pres">
      <dgm:prSet presAssocID="{03463B95-01E7-4827-AE2C-C8152D051481}" presName="desTx" presStyleLbl="revTx" presStyleIdx="12" presStyleCnt="28">
        <dgm:presLayoutVars>
          <dgm:bulletEnabled val="1"/>
        </dgm:presLayoutVars>
      </dgm:prSet>
      <dgm:spPr/>
    </dgm:pt>
    <dgm:pt modelId="{13B3C19A-AADC-474A-8314-2D81F1E61BB5}" type="pres">
      <dgm:prSet presAssocID="{03463B95-01E7-4827-AE2C-C8152D051481}" presName="desBackupRightNorm" presStyleCnt="0"/>
      <dgm:spPr/>
    </dgm:pt>
    <dgm:pt modelId="{837D7A91-2397-4BCE-8071-D8EF77776C53}" type="pres">
      <dgm:prSet presAssocID="{A00C4DDC-60CE-417C-AA79-0EF15A01C5D0}" presName="desSpace" presStyleCnt="0"/>
      <dgm:spPr/>
    </dgm:pt>
    <dgm:pt modelId="{5D78920A-A338-4E6E-B74B-C7C538597249}" type="pres">
      <dgm:prSet presAssocID="{B9A18A90-1059-4083-9715-2597F8DC79CC}" presName="desBackupLeftNorm" presStyleCnt="0"/>
      <dgm:spPr/>
    </dgm:pt>
    <dgm:pt modelId="{E4ACCA9E-B84B-474C-99B0-045005B46337}" type="pres">
      <dgm:prSet presAssocID="{B9A18A90-1059-4083-9715-2597F8DC79CC}" presName="desComposite" presStyleCnt="0"/>
      <dgm:spPr/>
    </dgm:pt>
    <dgm:pt modelId="{F69E31F2-EB2D-49AC-9F62-3294D3EC7AF7}" type="pres">
      <dgm:prSet presAssocID="{B9A18A90-1059-4083-9715-2597F8DC79CC}" presName="desCircle" presStyleLbl="node1" presStyleIdx="6" presStyleCnt="13"/>
      <dgm:spPr/>
    </dgm:pt>
    <dgm:pt modelId="{A208AB14-CD8E-4B7F-B877-E2D27875E485}" type="pres">
      <dgm:prSet presAssocID="{B9A18A90-1059-4083-9715-2597F8DC79CC}" presName="chTx" presStyleLbl="revTx" presStyleIdx="13" presStyleCnt="28"/>
      <dgm:spPr/>
      <dgm:t>
        <a:bodyPr/>
        <a:lstStyle/>
        <a:p>
          <a:endParaRPr lang="hu-HU"/>
        </a:p>
      </dgm:t>
    </dgm:pt>
    <dgm:pt modelId="{B6DA0476-ED51-41DB-B6AC-F2FAD90ACBC7}" type="pres">
      <dgm:prSet presAssocID="{B9A18A90-1059-4083-9715-2597F8DC79CC}" presName="desTx" presStyleLbl="revTx" presStyleIdx="14" presStyleCnt="28">
        <dgm:presLayoutVars>
          <dgm:bulletEnabled val="1"/>
        </dgm:presLayoutVars>
      </dgm:prSet>
      <dgm:spPr/>
    </dgm:pt>
    <dgm:pt modelId="{FD5E1F7E-3526-4618-9C41-1D768F9A928C}" type="pres">
      <dgm:prSet presAssocID="{B9A18A90-1059-4083-9715-2597F8DC79CC}" presName="desBackupRightNorm" presStyleCnt="0"/>
      <dgm:spPr/>
    </dgm:pt>
    <dgm:pt modelId="{A17509FA-79B6-428E-B05C-C7EF0A7B089A}" type="pres">
      <dgm:prSet presAssocID="{6631D6DA-A531-4737-A80F-87708D59FF69}" presName="desSpace" presStyleCnt="0"/>
      <dgm:spPr/>
    </dgm:pt>
    <dgm:pt modelId="{7EF1384D-BE3D-4D41-9EA7-65AC97F325D6}" type="pres">
      <dgm:prSet presAssocID="{5A22019F-6F97-4DC3-963A-583D3D54A632}" presName="desBackupLeftNorm" presStyleCnt="0"/>
      <dgm:spPr/>
    </dgm:pt>
    <dgm:pt modelId="{5765CFF4-AD22-4E97-A78D-821BB132349D}" type="pres">
      <dgm:prSet presAssocID="{5A22019F-6F97-4DC3-963A-583D3D54A632}" presName="desComposite" presStyleCnt="0"/>
      <dgm:spPr/>
    </dgm:pt>
    <dgm:pt modelId="{7A3B9B07-F58A-4E4B-BC89-9DAD734F896D}" type="pres">
      <dgm:prSet presAssocID="{5A22019F-6F97-4DC3-963A-583D3D54A632}" presName="desCircle" presStyleLbl="node1" presStyleIdx="7" presStyleCnt="13"/>
      <dgm:spPr/>
    </dgm:pt>
    <dgm:pt modelId="{D631DF5B-89E2-4813-AED2-8B8A6C796384}" type="pres">
      <dgm:prSet presAssocID="{5A22019F-6F97-4DC3-963A-583D3D54A632}" presName="chTx" presStyleLbl="revTx" presStyleIdx="15" presStyleCnt="28" custLinFactY="-26089" custLinFactNeighborX="69518" custLinFactNeighborY="-100000"/>
      <dgm:spPr/>
      <dgm:t>
        <a:bodyPr/>
        <a:lstStyle/>
        <a:p>
          <a:endParaRPr lang="hu-HU"/>
        </a:p>
      </dgm:t>
    </dgm:pt>
    <dgm:pt modelId="{BEE14800-AEE8-49D4-B155-A77C3D44C698}" type="pres">
      <dgm:prSet presAssocID="{5A22019F-6F97-4DC3-963A-583D3D54A632}" presName="desTx" presStyleLbl="revTx" presStyleIdx="16" presStyleCnt="28">
        <dgm:presLayoutVars>
          <dgm:bulletEnabled val="1"/>
        </dgm:presLayoutVars>
      </dgm:prSet>
      <dgm:spPr/>
    </dgm:pt>
    <dgm:pt modelId="{953B5DC1-CDAD-4ECF-BC00-F822A1FABA54}" type="pres">
      <dgm:prSet presAssocID="{5A22019F-6F97-4DC3-963A-583D3D54A632}" presName="desBackupRightNorm" presStyleCnt="0"/>
      <dgm:spPr/>
    </dgm:pt>
    <dgm:pt modelId="{F9F1E54C-FD29-4F66-B347-64954F12E656}" type="pres">
      <dgm:prSet presAssocID="{40C46F67-A448-4DFF-9ACB-C354C5196E83}" presName="desSpace" presStyleCnt="0"/>
      <dgm:spPr/>
    </dgm:pt>
    <dgm:pt modelId="{78CCA04E-A3BE-44A0-A902-7A34D3BC574B}" type="pres">
      <dgm:prSet presAssocID="{383D55D7-1872-4495-A34E-E83FC7E84961}" presName="desBackupLeftNorm" presStyleCnt="0"/>
      <dgm:spPr/>
    </dgm:pt>
    <dgm:pt modelId="{222AAE47-E036-4EC7-A665-26F7BBBA6F38}" type="pres">
      <dgm:prSet presAssocID="{383D55D7-1872-4495-A34E-E83FC7E84961}" presName="desComposite" presStyleCnt="0"/>
      <dgm:spPr/>
    </dgm:pt>
    <dgm:pt modelId="{0D1B25EA-26EE-469E-A80B-1D23CC10EB7F}" type="pres">
      <dgm:prSet presAssocID="{383D55D7-1872-4495-A34E-E83FC7E84961}" presName="desCircle" presStyleLbl="node1" presStyleIdx="8" presStyleCnt="13"/>
      <dgm:spPr/>
    </dgm:pt>
    <dgm:pt modelId="{37715666-7D5D-4BAE-9742-6B34E53C3D27}" type="pres">
      <dgm:prSet presAssocID="{383D55D7-1872-4495-A34E-E83FC7E84961}" presName="chTx" presStyleLbl="revTx" presStyleIdx="17" presStyleCnt="28"/>
      <dgm:spPr/>
      <dgm:t>
        <a:bodyPr/>
        <a:lstStyle/>
        <a:p>
          <a:endParaRPr lang="hu-HU"/>
        </a:p>
      </dgm:t>
    </dgm:pt>
    <dgm:pt modelId="{7E282D67-BF82-4E86-8BC6-AF8009689BC7}" type="pres">
      <dgm:prSet presAssocID="{383D55D7-1872-4495-A34E-E83FC7E84961}" presName="desTx" presStyleLbl="revTx" presStyleIdx="18" presStyleCnt="28">
        <dgm:presLayoutVars>
          <dgm:bulletEnabled val="1"/>
        </dgm:presLayoutVars>
      </dgm:prSet>
      <dgm:spPr/>
    </dgm:pt>
    <dgm:pt modelId="{D242BB15-4829-4E70-B67F-EA8A9FB53A74}" type="pres">
      <dgm:prSet presAssocID="{383D55D7-1872-4495-A34E-E83FC7E84961}" presName="desBackupRightNorm" presStyleCnt="0"/>
      <dgm:spPr/>
    </dgm:pt>
    <dgm:pt modelId="{A8A14240-9901-4ACB-B3D3-842547EA1B72}" type="pres">
      <dgm:prSet presAssocID="{AE7FBC79-4CAE-4316-A72C-B273E874D81D}" presName="desSpace" presStyleCnt="0"/>
      <dgm:spPr/>
    </dgm:pt>
    <dgm:pt modelId="{20F0B0F6-9D5A-4AEA-9B3B-2D89696C01DC}" type="pres">
      <dgm:prSet presAssocID="{99E28DB0-ABE5-4A1F-8CD4-2422C7625777}" presName="desBackupLeftNorm" presStyleCnt="0"/>
      <dgm:spPr/>
    </dgm:pt>
    <dgm:pt modelId="{17B6A35B-D303-438D-BCF3-F8CAAE5B5979}" type="pres">
      <dgm:prSet presAssocID="{99E28DB0-ABE5-4A1F-8CD4-2422C7625777}" presName="desComposite" presStyleCnt="0"/>
      <dgm:spPr/>
    </dgm:pt>
    <dgm:pt modelId="{956419FE-8396-413D-8368-85AC136754E3}" type="pres">
      <dgm:prSet presAssocID="{99E28DB0-ABE5-4A1F-8CD4-2422C7625777}" presName="desCircle" presStyleLbl="node1" presStyleIdx="9" presStyleCnt="13"/>
      <dgm:spPr/>
    </dgm:pt>
    <dgm:pt modelId="{AC43DBA7-D1EA-4D29-A976-41E637706995}" type="pres">
      <dgm:prSet presAssocID="{99E28DB0-ABE5-4A1F-8CD4-2422C7625777}" presName="chTx" presStyleLbl="revTx" presStyleIdx="19" presStyleCnt="28" custLinFactY="-25832" custLinFactNeighborX="67780" custLinFactNeighborY="-100000"/>
      <dgm:spPr/>
      <dgm:t>
        <a:bodyPr/>
        <a:lstStyle/>
        <a:p>
          <a:endParaRPr lang="hu-HU"/>
        </a:p>
      </dgm:t>
    </dgm:pt>
    <dgm:pt modelId="{B0CE2858-EFC8-4EEB-AF03-57DC132F6264}" type="pres">
      <dgm:prSet presAssocID="{99E28DB0-ABE5-4A1F-8CD4-2422C7625777}" presName="desTx" presStyleLbl="revTx" presStyleIdx="20" presStyleCnt="28">
        <dgm:presLayoutVars>
          <dgm:bulletEnabled val="1"/>
        </dgm:presLayoutVars>
      </dgm:prSet>
      <dgm:spPr/>
    </dgm:pt>
    <dgm:pt modelId="{E72F9560-7FE4-438F-885E-0C3FDCC2C55A}" type="pres">
      <dgm:prSet presAssocID="{99E28DB0-ABE5-4A1F-8CD4-2422C7625777}" presName="desBackupRightNorm" presStyleCnt="0"/>
      <dgm:spPr/>
    </dgm:pt>
    <dgm:pt modelId="{98BAF303-DA8A-40D6-82D3-35C19C67385B}" type="pres">
      <dgm:prSet presAssocID="{2EFF29A3-EDA2-40E6-80BC-DC3A1E8F0FA4}" presName="desSpace" presStyleCnt="0"/>
      <dgm:spPr/>
    </dgm:pt>
    <dgm:pt modelId="{2978C82A-A12F-4FC3-9C33-4C6260714649}" type="pres">
      <dgm:prSet presAssocID="{9C5B1605-951C-4165-A7C5-65124D1E5BFD}" presName="desBackupLeftNorm" presStyleCnt="0"/>
      <dgm:spPr/>
    </dgm:pt>
    <dgm:pt modelId="{D3B930D6-B533-435E-8E10-081131199723}" type="pres">
      <dgm:prSet presAssocID="{9C5B1605-951C-4165-A7C5-65124D1E5BFD}" presName="desComposite" presStyleCnt="0"/>
      <dgm:spPr/>
    </dgm:pt>
    <dgm:pt modelId="{94736184-31F6-4768-AC48-D5D884FF021E}" type="pres">
      <dgm:prSet presAssocID="{9C5B1605-951C-4165-A7C5-65124D1E5BFD}" presName="desCircle" presStyleLbl="node1" presStyleIdx="10" presStyleCnt="13"/>
      <dgm:spPr/>
    </dgm:pt>
    <dgm:pt modelId="{1225A2E2-A321-4D9B-9679-E8B315A64603}" type="pres">
      <dgm:prSet presAssocID="{9C5B1605-951C-4165-A7C5-65124D1E5BFD}" presName="chTx" presStyleLbl="revTx" presStyleIdx="21" presStyleCnt="28"/>
      <dgm:spPr/>
      <dgm:t>
        <a:bodyPr/>
        <a:lstStyle/>
        <a:p>
          <a:endParaRPr lang="hu-HU"/>
        </a:p>
      </dgm:t>
    </dgm:pt>
    <dgm:pt modelId="{8725BB0B-2C68-4A28-AD42-A8C1E13D4BBD}" type="pres">
      <dgm:prSet presAssocID="{9C5B1605-951C-4165-A7C5-65124D1E5BFD}" presName="desTx" presStyleLbl="revTx" presStyleIdx="22" presStyleCnt="28">
        <dgm:presLayoutVars>
          <dgm:bulletEnabled val="1"/>
        </dgm:presLayoutVars>
      </dgm:prSet>
      <dgm:spPr/>
    </dgm:pt>
    <dgm:pt modelId="{E7247EF4-DAEF-4109-B817-6E41D2E4FDE6}" type="pres">
      <dgm:prSet presAssocID="{9C5B1605-951C-4165-A7C5-65124D1E5BFD}" presName="desBackupRightNorm" presStyleCnt="0"/>
      <dgm:spPr/>
    </dgm:pt>
    <dgm:pt modelId="{A60C16BC-110E-4F88-B761-C51F75999D64}" type="pres">
      <dgm:prSet presAssocID="{DD0EB9D3-56D7-4238-B0BD-E656C2D88958}" presName="desSpace" presStyleCnt="0"/>
      <dgm:spPr/>
    </dgm:pt>
    <dgm:pt modelId="{D092C96A-A08F-4AE0-8DF5-B3804F63559C}" type="pres">
      <dgm:prSet presAssocID="{343D59EF-0A01-4366-A2CF-20AB5E7B405A}" presName="desBackupLeftNorm" presStyleCnt="0"/>
      <dgm:spPr/>
    </dgm:pt>
    <dgm:pt modelId="{8ABA573A-D97B-4F7B-97BE-A6ECC8A0B5E3}" type="pres">
      <dgm:prSet presAssocID="{343D59EF-0A01-4366-A2CF-20AB5E7B405A}" presName="desComposite" presStyleCnt="0"/>
      <dgm:spPr/>
    </dgm:pt>
    <dgm:pt modelId="{D86368BE-64ED-4726-9A56-3B0C94448677}" type="pres">
      <dgm:prSet presAssocID="{343D59EF-0A01-4366-A2CF-20AB5E7B405A}" presName="desCircle" presStyleLbl="node1" presStyleIdx="11" presStyleCnt="13"/>
      <dgm:spPr/>
    </dgm:pt>
    <dgm:pt modelId="{B633BDF7-8DBE-40DE-B9A9-F3D0D315E62F}" type="pres">
      <dgm:prSet presAssocID="{343D59EF-0A01-4366-A2CF-20AB5E7B405A}" presName="chTx" presStyleLbl="revTx" presStyleIdx="23" presStyleCnt="28" custLinFactY="-24486" custLinFactNeighborX="68649" custLinFactNeighborY="-100000"/>
      <dgm:spPr/>
      <dgm:t>
        <a:bodyPr/>
        <a:lstStyle/>
        <a:p>
          <a:endParaRPr lang="hu-HU"/>
        </a:p>
      </dgm:t>
    </dgm:pt>
    <dgm:pt modelId="{716AF6BE-05FF-4130-834D-D3E77326F0D6}" type="pres">
      <dgm:prSet presAssocID="{343D59EF-0A01-4366-A2CF-20AB5E7B405A}" presName="desTx" presStyleLbl="revTx" presStyleIdx="24" presStyleCnt="28">
        <dgm:presLayoutVars>
          <dgm:bulletEnabled val="1"/>
        </dgm:presLayoutVars>
      </dgm:prSet>
      <dgm:spPr/>
    </dgm:pt>
    <dgm:pt modelId="{950BB136-3623-4C00-A465-B9CC37CC954F}" type="pres">
      <dgm:prSet presAssocID="{343D59EF-0A01-4366-A2CF-20AB5E7B405A}" presName="desBackupRightNorm" presStyleCnt="0"/>
      <dgm:spPr/>
    </dgm:pt>
    <dgm:pt modelId="{4C0F17E0-E2A0-4AB6-AFBE-FD12CB242948}" type="pres">
      <dgm:prSet presAssocID="{F8DF379B-FEBC-404E-988B-BF2EC4FC1E1F}" presName="desSpace" presStyleCnt="0"/>
      <dgm:spPr/>
    </dgm:pt>
    <dgm:pt modelId="{E05B7C00-4A7F-4130-8C1C-2CEDBDD35974}" type="pres">
      <dgm:prSet presAssocID="{0010D58A-29E7-474F-B2D7-914C7EBEF46E}" presName="desBackupLeftNorm" presStyleCnt="0"/>
      <dgm:spPr/>
    </dgm:pt>
    <dgm:pt modelId="{EFD884A8-6E14-434F-AA9B-FF385D97D221}" type="pres">
      <dgm:prSet presAssocID="{0010D58A-29E7-474F-B2D7-914C7EBEF46E}" presName="desComposite" presStyleCnt="0"/>
      <dgm:spPr/>
    </dgm:pt>
    <dgm:pt modelId="{8CE98E99-63F8-4822-B3D8-BA4975038F87}" type="pres">
      <dgm:prSet presAssocID="{0010D58A-29E7-474F-B2D7-914C7EBEF46E}" presName="desCircle" presStyleLbl="node1" presStyleIdx="12" presStyleCnt="13"/>
      <dgm:spPr/>
    </dgm:pt>
    <dgm:pt modelId="{4E64F8F9-26DC-42B7-B50F-2125D3753C2F}" type="pres">
      <dgm:prSet presAssocID="{0010D58A-29E7-474F-B2D7-914C7EBEF46E}" presName="chTx" presStyleLbl="revTx" presStyleIdx="25" presStyleCnt="28"/>
      <dgm:spPr/>
      <dgm:t>
        <a:bodyPr/>
        <a:lstStyle/>
        <a:p>
          <a:endParaRPr lang="hu-HU"/>
        </a:p>
      </dgm:t>
    </dgm:pt>
    <dgm:pt modelId="{45A5B5B8-76FF-4BD8-B1A9-53FBC7CFC407}" type="pres">
      <dgm:prSet presAssocID="{0010D58A-29E7-474F-B2D7-914C7EBEF46E}" presName="desTx" presStyleLbl="revTx" presStyleIdx="26" presStyleCnt="28">
        <dgm:presLayoutVars>
          <dgm:bulletEnabled val="1"/>
        </dgm:presLayoutVars>
      </dgm:prSet>
      <dgm:spPr/>
    </dgm:pt>
    <dgm:pt modelId="{9D054455-FEBA-42D1-925C-27AA0FD77EDF}" type="pres">
      <dgm:prSet presAssocID="{0010D58A-29E7-474F-B2D7-914C7EBEF46E}" presName="desBackupRightNorm" presStyleCnt="0"/>
      <dgm:spPr/>
    </dgm:pt>
    <dgm:pt modelId="{D1CD1802-153D-41C9-A518-8B06EEFAE9B6}" type="pres">
      <dgm:prSet presAssocID="{C25E8D9D-160C-4EA7-84FC-FD4E53A5F21F}" presName="desSpace" presStyleCnt="0"/>
      <dgm:spPr/>
    </dgm:pt>
    <dgm:pt modelId="{98C1E74A-8C95-49B9-99D3-43E036DDBE09}" type="pres">
      <dgm:prSet presAssocID="{7FC2D584-30A6-449E-B7CA-341F5F62FAF5}" presName="parComposite" presStyleCnt="0"/>
      <dgm:spPr/>
    </dgm:pt>
    <dgm:pt modelId="{625298DF-66F0-44EC-B355-04318A84B0F2}" type="pres">
      <dgm:prSet presAssocID="{7FC2D584-30A6-449E-B7CA-341F5F62FAF5}" presName="parBigCircle" presStyleLbl="node0" presStyleIdx="1" presStyleCnt="2"/>
      <dgm:spPr/>
    </dgm:pt>
    <dgm:pt modelId="{2B4BD85E-C901-45C5-8EB9-6B9FEE12A7BE}" type="pres">
      <dgm:prSet presAssocID="{7FC2D584-30A6-449E-B7CA-341F5F62FAF5}" presName="parTx" presStyleLbl="revTx" presStyleIdx="27" presStyleCnt="28"/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761EFD8F-410E-414C-A480-BA932E71A143}" type="pres">
      <dgm:prSet presAssocID="{7FC2D584-30A6-449E-B7CA-341F5F62FAF5}" presName="bSpace" presStyleCnt="0"/>
      <dgm:spPr/>
    </dgm:pt>
    <dgm:pt modelId="{B82C08B3-DB74-4E36-B2E9-76F2AEEFB24B}" type="pres">
      <dgm:prSet presAssocID="{7FC2D584-30A6-449E-B7CA-341F5F62FAF5}" presName="parBackupNorm" presStyleCnt="0"/>
      <dgm:spPr/>
    </dgm:pt>
    <dgm:pt modelId="{E0DB4E77-87D5-45B6-AD70-2CE9930ABB87}" type="pres">
      <dgm:prSet presAssocID="{9BCC6C0B-54DD-42A5-A6A4-57FEEA70C7B5}" presName="parSpace" presStyleCnt="0"/>
      <dgm:spPr/>
    </dgm:pt>
  </dgm:ptLst>
  <dgm:cxnLst>
    <dgm:cxn modelId="{F3DB4BDB-5680-409E-AD72-10A094822C37}" type="presOf" srcId="{0AEA99DD-79F2-454B-89E9-FC77396C9F1D}" destId="{FDF47E5F-174C-4606-A5A6-ED4628A0F400}" srcOrd="0" destOrd="0" presId="urn:microsoft.com/office/officeart/2008/layout/CircleAccentTimeline"/>
    <dgm:cxn modelId="{92BC2B9A-152A-4382-BEB0-4E0D07B20719}" type="presOf" srcId="{28E50F4E-A211-4387-B97C-8204D2D63C7E}" destId="{66FE321E-6221-430D-95E7-19DBF56E205F}" srcOrd="0" destOrd="0" presId="urn:microsoft.com/office/officeart/2008/layout/CircleAccentTimeline"/>
    <dgm:cxn modelId="{387C78F9-DFFA-45F4-B717-53DF03BCF439}" srcId="{28E50F4E-A211-4387-B97C-8204D2D63C7E}" destId="{C14F30B7-19E4-4D81-AD50-B841CEF205CD}" srcOrd="3" destOrd="0" parTransId="{CCDE666B-8056-4917-935F-A63739F1CACF}" sibTransId="{EE2F9A44-3EE7-43ED-91C8-93F886BA65EF}"/>
    <dgm:cxn modelId="{52FC008B-CB1B-41CF-B57E-92BB02BB05BD}" srcId="{28E50F4E-A211-4387-B97C-8204D2D63C7E}" destId="{E9B0F5CF-8B38-4C89-9AFB-CC349D8AAF4E}" srcOrd="4" destOrd="0" parTransId="{6B46D720-79C0-4296-B17B-2AA59BF15FD1}" sibTransId="{3C7EC3DC-8AA8-490E-99A3-99EBE8C8D7C7}"/>
    <dgm:cxn modelId="{8FEA6AF7-48FE-4A37-93FA-9D484DCA2ACA}" srcId="{28E50F4E-A211-4387-B97C-8204D2D63C7E}" destId="{0010D58A-29E7-474F-B2D7-914C7EBEF46E}" srcOrd="12" destOrd="0" parTransId="{38D0A1CA-B621-4525-87AF-5FEEAAA8BF44}" sibTransId="{C25E8D9D-160C-4EA7-84FC-FD4E53A5F21F}"/>
    <dgm:cxn modelId="{C6C7DB41-2D5E-49A9-BB09-1D3ACD401FDA}" type="presOf" srcId="{B9A18A90-1059-4083-9715-2597F8DC79CC}" destId="{A208AB14-CD8E-4B7F-B877-E2D27875E485}" srcOrd="0" destOrd="0" presId="urn:microsoft.com/office/officeart/2008/layout/CircleAccentTimeline"/>
    <dgm:cxn modelId="{76330F3A-9092-4538-B593-EB65891F22C7}" type="presOf" srcId="{C14F30B7-19E4-4D81-AD50-B841CEF205CD}" destId="{629568D4-359A-4E96-B508-A80CE3E7B922}" srcOrd="0" destOrd="0" presId="urn:microsoft.com/office/officeart/2008/layout/CircleAccentTimeline"/>
    <dgm:cxn modelId="{68C12A15-09FD-4FE5-8EE6-A5ACBFF59B4F}" type="presOf" srcId="{99E28DB0-ABE5-4A1F-8CD4-2422C7625777}" destId="{AC43DBA7-D1EA-4D29-A976-41E637706995}" srcOrd="0" destOrd="0" presId="urn:microsoft.com/office/officeart/2008/layout/CircleAccentTimeline"/>
    <dgm:cxn modelId="{763A8568-6D6E-4B1A-BA68-4749B2F987EA}" srcId="{28E50F4E-A211-4387-B97C-8204D2D63C7E}" destId="{B9A18A90-1059-4083-9715-2597F8DC79CC}" srcOrd="6" destOrd="0" parTransId="{CCEC12FF-97F6-48B4-A6CE-B19FF414F0CC}" sibTransId="{6631D6DA-A531-4737-A80F-87708D59FF69}"/>
    <dgm:cxn modelId="{9A1261CC-04CB-4F3A-97BE-BE519FFA88A1}" srcId="{28E50F4E-A211-4387-B97C-8204D2D63C7E}" destId="{9C5B1605-951C-4165-A7C5-65124D1E5BFD}" srcOrd="10" destOrd="0" parTransId="{6AA3938C-4034-48E1-93AC-D646674F8C29}" sibTransId="{DD0EB9D3-56D7-4238-B0BD-E656C2D88958}"/>
    <dgm:cxn modelId="{A971CBEE-38C9-4E16-A516-3B24A2B653B7}" srcId="{28E50F4E-A211-4387-B97C-8204D2D63C7E}" destId="{383D55D7-1872-4495-A34E-E83FC7E84961}" srcOrd="8" destOrd="0" parTransId="{57D0FFF9-167E-4D03-BC7D-DB58B4303BEA}" sibTransId="{AE7FBC79-4CAE-4316-A72C-B273E874D81D}"/>
    <dgm:cxn modelId="{45B0C601-EC92-4AF7-8CF3-158DA43C908B}" srcId="{28E50F4E-A211-4387-B97C-8204D2D63C7E}" destId="{03463B95-01E7-4827-AE2C-C8152D051481}" srcOrd="5" destOrd="0" parTransId="{2FE7D489-FD0E-428D-A175-12E05B1015D9}" sibTransId="{A00C4DDC-60CE-417C-AA79-0EF15A01C5D0}"/>
    <dgm:cxn modelId="{B968D3BF-6106-4A53-8EA7-BE8C64E33F83}" type="presOf" srcId="{9C5B1605-951C-4165-A7C5-65124D1E5BFD}" destId="{1225A2E2-A321-4D9B-9679-E8B315A64603}" srcOrd="0" destOrd="0" presId="urn:microsoft.com/office/officeart/2008/layout/CircleAccentTimeline"/>
    <dgm:cxn modelId="{39AF9F84-592C-4715-B816-2A454335FA6D}" srcId="{28E50F4E-A211-4387-B97C-8204D2D63C7E}" destId="{5A22019F-6F97-4DC3-963A-583D3D54A632}" srcOrd="7" destOrd="0" parTransId="{B9D94E7B-0198-4684-BCA7-D1F15AB8F901}" sibTransId="{40C46F67-A448-4DFF-9ACB-C354C5196E83}"/>
    <dgm:cxn modelId="{0ACD177D-E3C2-493C-9252-E28E478144E4}" srcId="{28E50F4E-A211-4387-B97C-8204D2D63C7E}" destId="{99E28DB0-ABE5-4A1F-8CD4-2422C7625777}" srcOrd="9" destOrd="0" parTransId="{9D3B782A-2783-4842-A66C-7B202350B505}" sibTransId="{2EFF29A3-EDA2-40E6-80BC-DC3A1E8F0FA4}"/>
    <dgm:cxn modelId="{22B998FB-6DA3-44DE-8039-70A44451540E}" srcId="{E4EAE2BA-E6E9-47BE-90DA-7CC8F543793A}" destId="{28E50F4E-A211-4387-B97C-8204D2D63C7E}" srcOrd="0" destOrd="0" parTransId="{3ECDEA85-0997-4DE7-BDA1-9D27574A1BE6}" sibTransId="{7E88C0FE-9E9F-45D8-9EB3-4AB6E6B956AA}"/>
    <dgm:cxn modelId="{B4E4664C-2BB7-4195-971F-F79B38F44C6E}" srcId="{28E50F4E-A211-4387-B97C-8204D2D63C7E}" destId="{0AEA99DD-79F2-454B-89E9-FC77396C9F1D}" srcOrd="0" destOrd="0" parTransId="{A2D73402-9AD4-47A3-93FB-B3C18E3B4F0C}" sibTransId="{602E552B-1247-4A9C-B655-B1B1185966C0}"/>
    <dgm:cxn modelId="{3A87B7AB-8349-4354-8319-7CA7BCB3D3EA}" srcId="{28E50F4E-A211-4387-B97C-8204D2D63C7E}" destId="{8CB3CE94-8C89-4BB5-AC8B-29443C3AEEDD}" srcOrd="2" destOrd="0" parTransId="{D5309715-912F-415A-A19D-98B7A910FC99}" sibTransId="{A33BE9B9-D38A-47E1-8B71-EA1827731277}"/>
    <dgm:cxn modelId="{B18DC9ED-9F8C-4627-9A10-834D1C37C361}" type="presOf" srcId="{D2B638E3-953C-4E00-8ECD-EFB64D414808}" destId="{5326E078-36AD-44D8-A72F-F1FD23D7EBB9}" srcOrd="0" destOrd="0" presId="urn:microsoft.com/office/officeart/2008/layout/CircleAccentTimeline"/>
    <dgm:cxn modelId="{B67AF275-4A28-4B08-9E72-4CD5F848AD30}" type="presOf" srcId="{E9B0F5CF-8B38-4C89-9AFB-CC349D8AAF4E}" destId="{BF43B1CA-A4B7-45E7-9A68-97D32E0F8144}" srcOrd="0" destOrd="0" presId="urn:microsoft.com/office/officeart/2008/layout/CircleAccentTimeline"/>
    <dgm:cxn modelId="{283F8578-61AB-4F3A-B8D5-79928B6E421A}" srcId="{E4EAE2BA-E6E9-47BE-90DA-7CC8F543793A}" destId="{7FC2D584-30A6-449E-B7CA-341F5F62FAF5}" srcOrd="1" destOrd="0" parTransId="{5B8A5422-3BF7-4359-9198-DC33B9CC121C}" sibTransId="{9BCC6C0B-54DD-42A5-A6A4-57FEEA70C7B5}"/>
    <dgm:cxn modelId="{FC650590-D2EC-40EF-98FE-B03B08D2BC63}" type="presOf" srcId="{0010D58A-29E7-474F-B2D7-914C7EBEF46E}" destId="{4E64F8F9-26DC-42B7-B50F-2125D3753C2F}" srcOrd="0" destOrd="0" presId="urn:microsoft.com/office/officeart/2008/layout/CircleAccentTimeline"/>
    <dgm:cxn modelId="{B60423B9-53A2-4F53-B095-F49463B8C830}" type="presOf" srcId="{03463B95-01E7-4827-AE2C-C8152D051481}" destId="{23C55E90-F819-4CFB-A423-37E98D72D553}" srcOrd="0" destOrd="0" presId="urn:microsoft.com/office/officeart/2008/layout/CircleAccentTimeline"/>
    <dgm:cxn modelId="{86076B7D-A045-4039-AC19-B4CE3C172915}" type="presOf" srcId="{5A22019F-6F97-4DC3-963A-583D3D54A632}" destId="{D631DF5B-89E2-4813-AED2-8B8A6C796384}" srcOrd="0" destOrd="0" presId="urn:microsoft.com/office/officeart/2008/layout/CircleAccentTimeline"/>
    <dgm:cxn modelId="{D7A48332-D1B6-48A8-8FAF-4712E89B8532}" srcId="{28E50F4E-A211-4387-B97C-8204D2D63C7E}" destId="{D2B638E3-953C-4E00-8ECD-EFB64D414808}" srcOrd="1" destOrd="0" parTransId="{0D4343DE-D290-4814-9015-13FCE7261B7E}" sibTransId="{2F633CE3-4F79-4249-9438-C2DBEBFDCB9B}"/>
    <dgm:cxn modelId="{29AFF724-CA27-4788-8EDC-9CA3F39AD51A}" type="presOf" srcId="{7FC2D584-30A6-449E-B7CA-341F5F62FAF5}" destId="{2B4BD85E-C901-45C5-8EB9-6B9FEE12A7BE}" srcOrd="0" destOrd="0" presId="urn:microsoft.com/office/officeart/2008/layout/CircleAccentTimeline"/>
    <dgm:cxn modelId="{F886B022-3879-44FA-8EEC-77928711610E}" srcId="{28E50F4E-A211-4387-B97C-8204D2D63C7E}" destId="{343D59EF-0A01-4366-A2CF-20AB5E7B405A}" srcOrd="11" destOrd="0" parTransId="{D3407109-28B8-4568-8E39-8E2C1DC246B6}" sibTransId="{F8DF379B-FEBC-404E-988B-BF2EC4FC1E1F}"/>
    <dgm:cxn modelId="{7B499043-54DA-41CA-902C-2E1F7343C8CF}" type="presOf" srcId="{E4EAE2BA-E6E9-47BE-90DA-7CC8F543793A}" destId="{C666E99A-EA2A-4513-B163-536A725EC1D4}" srcOrd="0" destOrd="0" presId="urn:microsoft.com/office/officeart/2008/layout/CircleAccentTimeline"/>
    <dgm:cxn modelId="{CB68E0F0-CB64-411D-82C0-ACBA472664F3}" type="presOf" srcId="{383D55D7-1872-4495-A34E-E83FC7E84961}" destId="{37715666-7D5D-4BAE-9742-6B34E53C3D27}" srcOrd="0" destOrd="0" presId="urn:microsoft.com/office/officeart/2008/layout/CircleAccentTimeline"/>
    <dgm:cxn modelId="{4084FE74-7666-4F51-BD21-4718754E7AE5}" type="presOf" srcId="{343D59EF-0A01-4366-A2CF-20AB5E7B405A}" destId="{B633BDF7-8DBE-40DE-B9A9-F3D0D315E62F}" srcOrd="0" destOrd="0" presId="urn:microsoft.com/office/officeart/2008/layout/CircleAccentTimeline"/>
    <dgm:cxn modelId="{DB677D7A-04DF-460F-BE5C-136F3611063A}" type="presOf" srcId="{8CB3CE94-8C89-4BB5-AC8B-29443C3AEEDD}" destId="{6DA5458A-2CDF-4050-90AA-173AB31788C1}" srcOrd="0" destOrd="0" presId="urn:microsoft.com/office/officeart/2008/layout/CircleAccentTimeline"/>
    <dgm:cxn modelId="{6B7B29F3-0184-4EC1-B7FB-F93586D24594}" type="presParOf" srcId="{C666E99A-EA2A-4513-B163-536A725EC1D4}" destId="{E2E3C590-7FC4-4000-9B21-30C11C32C517}" srcOrd="0" destOrd="0" presId="urn:microsoft.com/office/officeart/2008/layout/CircleAccentTimeline"/>
    <dgm:cxn modelId="{806F0E3D-0DEB-4CA0-A1AF-C635535D6A51}" type="presParOf" srcId="{E2E3C590-7FC4-4000-9B21-30C11C32C517}" destId="{28017CDB-A29D-4E6F-AB4C-798EBE6DA64D}" srcOrd="0" destOrd="0" presId="urn:microsoft.com/office/officeart/2008/layout/CircleAccentTimeline"/>
    <dgm:cxn modelId="{9125341B-4B9A-44CB-B8A2-83D1461A7A71}" type="presParOf" srcId="{E2E3C590-7FC4-4000-9B21-30C11C32C517}" destId="{66FE321E-6221-430D-95E7-19DBF56E205F}" srcOrd="1" destOrd="0" presId="urn:microsoft.com/office/officeart/2008/layout/CircleAccentTimeline"/>
    <dgm:cxn modelId="{75D65238-6A9C-44D1-A4DC-22DA752396DB}" type="presParOf" srcId="{E2E3C590-7FC4-4000-9B21-30C11C32C517}" destId="{1BA0E56F-434D-4EE4-89C5-185FC0CE6AAD}" srcOrd="2" destOrd="0" presId="urn:microsoft.com/office/officeart/2008/layout/CircleAccentTimeline"/>
    <dgm:cxn modelId="{03BFF396-B874-4373-9B8C-3CED9A231CCB}" type="presParOf" srcId="{C666E99A-EA2A-4513-B163-536A725EC1D4}" destId="{EAEC0C39-E95A-4854-99AC-F1FAA31657FA}" srcOrd="1" destOrd="0" presId="urn:microsoft.com/office/officeart/2008/layout/CircleAccentTimeline"/>
    <dgm:cxn modelId="{BDE7E1B9-2525-4213-B687-A763C84A79AD}" type="presParOf" srcId="{C666E99A-EA2A-4513-B163-536A725EC1D4}" destId="{5744958A-2933-4B47-B6EB-7D7C8BFCEF84}" srcOrd="2" destOrd="0" presId="urn:microsoft.com/office/officeart/2008/layout/CircleAccentTimeline"/>
    <dgm:cxn modelId="{F1981FA5-ACDF-407F-90B1-9FFE42209CE7}" type="presParOf" srcId="{C666E99A-EA2A-4513-B163-536A725EC1D4}" destId="{02DBAD80-0D72-42CC-B864-98974252703D}" srcOrd="3" destOrd="0" presId="urn:microsoft.com/office/officeart/2008/layout/CircleAccentTimeline"/>
    <dgm:cxn modelId="{886A8907-9F03-4B87-9CA7-56DA307DFB01}" type="presParOf" srcId="{C666E99A-EA2A-4513-B163-536A725EC1D4}" destId="{4FBFD1CE-5323-445E-AADD-EF55B1C740B1}" srcOrd="4" destOrd="0" presId="urn:microsoft.com/office/officeart/2008/layout/CircleAccentTimeline"/>
    <dgm:cxn modelId="{BB709076-C7E6-48A9-8210-BF3D50F1709C}" type="presParOf" srcId="{4FBFD1CE-5323-445E-AADD-EF55B1C740B1}" destId="{5A8C3FAB-CD74-4F8F-AD16-04074F9041BF}" srcOrd="0" destOrd="0" presId="urn:microsoft.com/office/officeart/2008/layout/CircleAccentTimeline"/>
    <dgm:cxn modelId="{73482E59-F422-4F1D-A247-02A1DF1A4417}" type="presParOf" srcId="{4FBFD1CE-5323-445E-AADD-EF55B1C740B1}" destId="{FDF47E5F-174C-4606-A5A6-ED4628A0F400}" srcOrd="1" destOrd="0" presId="urn:microsoft.com/office/officeart/2008/layout/CircleAccentTimeline"/>
    <dgm:cxn modelId="{BC767F94-056C-4FDB-8B62-C212E3A3BE95}" type="presParOf" srcId="{4FBFD1CE-5323-445E-AADD-EF55B1C740B1}" destId="{703A9274-6AA5-4BA7-9F0C-49F5E848C1A2}" srcOrd="2" destOrd="0" presId="urn:microsoft.com/office/officeart/2008/layout/CircleAccentTimeline"/>
    <dgm:cxn modelId="{266EBF6D-D555-4FB3-952F-E5BBB96410D6}" type="presParOf" srcId="{C666E99A-EA2A-4513-B163-536A725EC1D4}" destId="{5285B23C-3CF9-42E9-8D77-077E19872D98}" srcOrd="5" destOrd="0" presId="urn:microsoft.com/office/officeart/2008/layout/CircleAccentTimeline"/>
    <dgm:cxn modelId="{53142895-7223-4D04-8283-DB52FBEBEA6C}" type="presParOf" srcId="{C666E99A-EA2A-4513-B163-536A725EC1D4}" destId="{6876C169-0105-4B0F-8AF0-8569EB893E0E}" srcOrd="6" destOrd="0" presId="urn:microsoft.com/office/officeart/2008/layout/CircleAccentTimeline"/>
    <dgm:cxn modelId="{77F66855-1CCB-4541-8A6B-9BF1AEFDD8C9}" type="presParOf" srcId="{C666E99A-EA2A-4513-B163-536A725EC1D4}" destId="{C95BC407-5E8D-4271-ADB4-7CECF6553131}" srcOrd="7" destOrd="0" presId="urn:microsoft.com/office/officeart/2008/layout/CircleAccentTimeline"/>
    <dgm:cxn modelId="{7C46360C-B5EB-4861-AAC0-4E93B2ECE86A}" type="presParOf" srcId="{C666E99A-EA2A-4513-B163-536A725EC1D4}" destId="{00B9217D-2465-4FCB-97B6-CFB508686A70}" srcOrd="8" destOrd="0" presId="urn:microsoft.com/office/officeart/2008/layout/CircleAccentTimeline"/>
    <dgm:cxn modelId="{62C53DF1-B6A1-4714-83F3-C0C16F821FAE}" type="presParOf" srcId="{00B9217D-2465-4FCB-97B6-CFB508686A70}" destId="{25A339AA-5B28-4352-B865-CBEB1145A53D}" srcOrd="0" destOrd="0" presId="urn:microsoft.com/office/officeart/2008/layout/CircleAccentTimeline"/>
    <dgm:cxn modelId="{94911705-F8CC-4F15-91C9-F26D67169FEC}" type="presParOf" srcId="{00B9217D-2465-4FCB-97B6-CFB508686A70}" destId="{5326E078-36AD-44D8-A72F-F1FD23D7EBB9}" srcOrd="1" destOrd="0" presId="urn:microsoft.com/office/officeart/2008/layout/CircleAccentTimeline"/>
    <dgm:cxn modelId="{F63878A2-4072-4CA9-B8EF-0DCBC76E10A2}" type="presParOf" srcId="{00B9217D-2465-4FCB-97B6-CFB508686A70}" destId="{E976F18E-5CB8-4CDC-A7C3-F58A1F6D34A6}" srcOrd="2" destOrd="0" presId="urn:microsoft.com/office/officeart/2008/layout/CircleAccentTimeline"/>
    <dgm:cxn modelId="{BD2A0355-53A5-4F5E-89A5-617CC1520F19}" type="presParOf" srcId="{C666E99A-EA2A-4513-B163-536A725EC1D4}" destId="{B54D05A3-75D7-4DDF-84BC-46DE296D6EA7}" srcOrd="9" destOrd="0" presId="urn:microsoft.com/office/officeart/2008/layout/CircleAccentTimeline"/>
    <dgm:cxn modelId="{06E1242E-18E6-4D01-94C1-4108D5A10D98}" type="presParOf" srcId="{C666E99A-EA2A-4513-B163-536A725EC1D4}" destId="{6166EF22-50A0-4455-9AF4-9F1B85794765}" srcOrd="10" destOrd="0" presId="urn:microsoft.com/office/officeart/2008/layout/CircleAccentTimeline"/>
    <dgm:cxn modelId="{3CC4E6DF-25CC-4CBA-8DAB-E0DF625876A5}" type="presParOf" srcId="{C666E99A-EA2A-4513-B163-536A725EC1D4}" destId="{F8085FFE-DF18-48B0-8B20-84E25BB27A75}" srcOrd="11" destOrd="0" presId="urn:microsoft.com/office/officeart/2008/layout/CircleAccentTimeline"/>
    <dgm:cxn modelId="{BE5F5AC7-5A66-4ADB-8F37-49133F1ACAEF}" type="presParOf" srcId="{C666E99A-EA2A-4513-B163-536A725EC1D4}" destId="{AA46BB1B-18C9-45C4-810E-386015B394F0}" srcOrd="12" destOrd="0" presId="urn:microsoft.com/office/officeart/2008/layout/CircleAccentTimeline"/>
    <dgm:cxn modelId="{843DB67E-A012-44F7-B5BE-BA89CEB82311}" type="presParOf" srcId="{AA46BB1B-18C9-45C4-810E-386015B394F0}" destId="{C271F4C1-6279-45D1-A9C8-E87A05EF7097}" srcOrd="0" destOrd="0" presId="urn:microsoft.com/office/officeart/2008/layout/CircleAccentTimeline"/>
    <dgm:cxn modelId="{C4146A37-7C0E-49E1-B8B9-6CC82BCD3B1B}" type="presParOf" srcId="{AA46BB1B-18C9-45C4-810E-386015B394F0}" destId="{6DA5458A-2CDF-4050-90AA-173AB31788C1}" srcOrd="1" destOrd="0" presId="urn:microsoft.com/office/officeart/2008/layout/CircleAccentTimeline"/>
    <dgm:cxn modelId="{B2C9904F-0AF1-4ECB-9E59-FB49DAA097B2}" type="presParOf" srcId="{AA46BB1B-18C9-45C4-810E-386015B394F0}" destId="{0608088C-BA19-4B25-874E-55DB807E031C}" srcOrd="2" destOrd="0" presId="urn:microsoft.com/office/officeart/2008/layout/CircleAccentTimeline"/>
    <dgm:cxn modelId="{AD4D3756-9745-4746-BD4D-89F752B50E04}" type="presParOf" srcId="{C666E99A-EA2A-4513-B163-536A725EC1D4}" destId="{EAA673CB-7590-4EE0-AEAD-547B3E51DBAA}" srcOrd="13" destOrd="0" presId="urn:microsoft.com/office/officeart/2008/layout/CircleAccentTimeline"/>
    <dgm:cxn modelId="{3A829F75-D375-4E7F-A923-283C075FE579}" type="presParOf" srcId="{C666E99A-EA2A-4513-B163-536A725EC1D4}" destId="{E63C9729-459D-4111-B516-B728DACEDAB0}" srcOrd="14" destOrd="0" presId="urn:microsoft.com/office/officeart/2008/layout/CircleAccentTimeline"/>
    <dgm:cxn modelId="{C5D2A6F1-BE62-4504-B57D-93B4A44244C9}" type="presParOf" srcId="{C666E99A-EA2A-4513-B163-536A725EC1D4}" destId="{27E09917-56D9-4221-B791-598A914C0D23}" srcOrd="15" destOrd="0" presId="urn:microsoft.com/office/officeart/2008/layout/CircleAccentTimeline"/>
    <dgm:cxn modelId="{DAB4589C-90C1-4323-8CE7-CE344684FC97}" type="presParOf" srcId="{C666E99A-EA2A-4513-B163-536A725EC1D4}" destId="{68FE0517-1B1C-4CEF-B631-DC0DE23E04FB}" srcOrd="16" destOrd="0" presId="urn:microsoft.com/office/officeart/2008/layout/CircleAccentTimeline"/>
    <dgm:cxn modelId="{BF0F388F-05E7-46FA-AE05-B574AF16314E}" type="presParOf" srcId="{68FE0517-1B1C-4CEF-B631-DC0DE23E04FB}" destId="{70A36B1E-0111-4E0D-B242-8E324FB09FA6}" srcOrd="0" destOrd="0" presId="urn:microsoft.com/office/officeart/2008/layout/CircleAccentTimeline"/>
    <dgm:cxn modelId="{DB3989C3-658D-4CAB-84E0-58E32E1EE0FA}" type="presParOf" srcId="{68FE0517-1B1C-4CEF-B631-DC0DE23E04FB}" destId="{629568D4-359A-4E96-B508-A80CE3E7B922}" srcOrd="1" destOrd="0" presId="urn:microsoft.com/office/officeart/2008/layout/CircleAccentTimeline"/>
    <dgm:cxn modelId="{9398D319-55CB-4A98-A638-64BCDEA0ED10}" type="presParOf" srcId="{68FE0517-1B1C-4CEF-B631-DC0DE23E04FB}" destId="{D73B5548-7F91-44DC-BAD1-FE0C86212FF0}" srcOrd="2" destOrd="0" presId="urn:microsoft.com/office/officeart/2008/layout/CircleAccentTimeline"/>
    <dgm:cxn modelId="{279BC310-9F18-4F7E-8825-015FC9D9BD04}" type="presParOf" srcId="{C666E99A-EA2A-4513-B163-536A725EC1D4}" destId="{D0F1D6AA-DD74-419D-A085-E6A71D124A6A}" srcOrd="17" destOrd="0" presId="urn:microsoft.com/office/officeart/2008/layout/CircleAccentTimeline"/>
    <dgm:cxn modelId="{5FDFAB8B-3207-457C-B5FE-08AF3ADC9CF5}" type="presParOf" srcId="{C666E99A-EA2A-4513-B163-536A725EC1D4}" destId="{25AF7314-3C2F-416D-ACED-32CF46E4CC76}" srcOrd="18" destOrd="0" presId="urn:microsoft.com/office/officeart/2008/layout/CircleAccentTimeline"/>
    <dgm:cxn modelId="{DFB0DA4E-9DEB-4FB2-9CB3-593195F1829A}" type="presParOf" srcId="{C666E99A-EA2A-4513-B163-536A725EC1D4}" destId="{BD571026-E7DD-47F2-BD60-8E87203959E9}" srcOrd="19" destOrd="0" presId="urn:microsoft.com/office/officeart/2008/layout/CircleAccentTimeline"/>
    <dgm:cxn modelId="{0F6ECD03-674A-42B8-984A-4D0A838A5BB9}" type="presParOf" srcId="{C666E99A-EA2A-4513-B163-536A725EC1D4}" destId="{EEED161E-4D4F-446C-8BD2-604CEB52A34A}" srcOrd="20" destOrd="0" presId="urn:microsoft.com/office/officeart/2008/layout/CircleAccentTimeline"/>
    <dgm:cxn modelId="{7774D001-B62D-43FD-8EA8-79843955FB4E}" type="presParOf" srcId="{EEED161E-4D4F-446C-8BD2-604CEB52A34A}" destId="{A192E75A-28CA-47CF-BF93-C63BED221A5D}" srcOrd="0" destOrd="0" presId="urn:microsoft.com/office/officeart/2008/layout/CircleAccentTimeline"/>
    <dgm:cxn modelId="{4719900F-3E14-48A8-84D9-F96D267D86BD}" type="presParOf" srcId="{EEED161E-4D4F-446C-8BD2-604CEB52A34A}" destId="{BF43B1CA-A4B7-45E7-9A68-97D32E0F8144}" srcOrd="1" destOrd="0" presId="urn:microsoft.com/office/officeart/2008/layout/CircleAccentTimeline"/>
    <dgm:cxn modelId="{457AAF33-A421-401A-A556-872B2C57A2EB}" type="presParOf" srcId="{EEED161E-4D4F-446C-8BD2-604CEB52A34A}" destId="{C60DB72B-CBAF-4F8E-9C95-817FEAD4442C}" srcOrd="2" destOrd="0" presId="urn:microsoft.com/office/officeart/2008/layout/CircleAccentTimeline"/>
    <dgm:cxn modelId="{BCE53606-AF76-4D65-AFEB-40F5EF7E5E4F}" type="presParOf" srcId="{C666E99A-EA2A-4513-B163-536A725EC1D4}" destId="{AB6EA762-BCEC-4FF1-AA8C-51EC87E4006C}" srcOrd="21" destOrd="0" presId="urn:microsoft.com/office/officeart/2008/layout/CircleAccentTimeline"/>
    <dgm:cxn modelId="{C26C529F-2CA1-4ACC-AE6D-78BEE40853EA}" type="presParOf" srcId="{C666E99A-EA2A-4513-B163-536A725EC1D4}" destId="{2B953544-63B2-4D70-9A3F-17A1E314CB45}" srcOrd="22" destOrd="0" presId="urn:microsoft.com/office/officeart/2008/layout/CircleAccentTimeline"/>
    <dgm:cxn modelId="{5FD56901-545B-467B-9EF5-7F602DAB9206}" type="presParOf" srcId="{C666E99A-EA2A-4513-B163-536A725EC1D4}" destId="{544ACAAD-C46D-4981-8CAE-C3573FBF7147}" srcOrd="23" destOrd="0" presId="urn:microsoft.com/office/officeart/2008/layout/CircleAccentTimeline"/>
    <dgm:cxn modelId="{1B4EF2FD-FF2B-4A8A-A0F7-1A63CB99B80D}" type="presParOf" srcId="{C666E99A-EA2A-4513-B163-536A725EC1D4}" destId="{A3D487A4-C220-46D8-9F29-81A378C8B5B3}" srcOrd="24" destOrd="0" presId="urn:microsoft.com/office/officeart/2008/layout/CircleAccentTimeline"/>
    <dgm:cxn modelId="{022799AE-578D-4016-856A-85B9D84C8CE8}" type="presParOf" srcId="{A3D487A4-C220-46D8-9F29-81A378C8B5B3}" destId="{02390653-C7BF-4148-BFA5-D567D7591D66}" srcOrd="0" destOrd="0" presId="urn:microsoft.com/office/officeart/2008/layout/CircleAccentTimeline"/>
    <dgm:cxn modelId="{8505F6CD-4B55-4456-872F-49B87657296B}" type="presParOf" srcId="{A3D487A4-C220-46D8-9F29-81A378C8B5B3}" destId="{23C55E90-F819-4CFB-A423-37E98D72D553}" srcOrd="1" destOrd="0" presId="urn:microsoft.com/office/officeart/2008/layout/CircleAccentTimeline"/>
    <dgm:cxn modelId="{7ACAD5CA-64F7-406B-92BF-B37D37C9E652}" type="presParOf" srcId="{A3D487A4-C220-46D8-9F29-81A378C8B5B3}" destId="{1FCAF242-28F7-42BB-BFA7-EE8C71BB4A12}" srcOrd="2" destOrd="0" presId="urn:microsoft.com/office/officeart/2008/layout/CircleAccentTimeline"/>
    <dgm:cxn modelId="{40E1F471-68C5-4708-9002-0359FC219D3F}" type="presParOf" srcId="{C666E99A-EA2A-4513-B163-536A725EC1D4}" destId="{13B3C19A-AADC-474A-8314-2D81F1E61BB5}" srcOrd="25" destOrd="0" presId="urn:microsoft.com/office/officeart/2008/layout/CircleAccentTimeline"/>
    <dgm:cxn modelId="{742ACED2-0CCC-4667-AE73-B59FBF29F7E8}" type="presParOf" srcId="{C666E99A-EA2A-4513-B163-536A725EC1D4}" destId="{837D7A91-2397-4BCE-8071-D8EF77776C53}" srcOrd="26" destOrd="0" presId="urn:microsoft.com/office/officeart/2008/layout/CircleAccentTimeline"/>
    <dgm:cxn modelId="{9EA8846C-8646-4D85-A256-FF85651C3166}" type="presParOf" srcId="{C666E99A-EA2A-4513-B163-536A725EC1D4}" destId="{5D78920A-A338-4E6E-B74B-C7C538597249}" srcOrd="27" destOrd="0" presId="urn:microsoft.com/office/officeart/2008/layout/CircleAccentTimeline"/>
    <dgm:cxn modelId="{D1A22991-CEA7-45B9-826B-12C6B8891B2E}" type="presParOf" srcId="{C666E99A-EA2A-4513-B163-536A725EC1D4}" destId="{E4ACCA9E-B84B-474C-99B0-045005B46337}" srcOrd="28" destOrd="0" presId="urn:microsoft.com/office/officeart/2008/layout/CircleAccentTimeline"/>
    <dgm:cxn modelId="{24686E0C-49A1-4EA2-99CB-19F5EA754A09}" type="presParOf" srcId="{E4ACCA9E-B84B-474C-99B0-045005B46337}" destId="{F69E31F2-EB2D-49AC-9F62-3294D3EC7AF7}" srcOrd="0" destOrd="0" presId="urn:microsoft.com/office/officeart/2008/layout/CircleAccentTimeline"/>
    <dgm:cxn modelId="{866794FA-1446-4FF6-B1F2-DBFCB62ABA3F}" type="presParOf" srcId="{E4ACCA9E-B84B-474C-99B0-045005B46337}" destId="{A208AB14-CD8E-4B7F-B877-E2D27875E485}" srcOrd="1" destOrd="0" presId="urn:microsoft.com/office/officeart/2008/layout/CircleAccentTimeline"/>
    <dgm:cxn modelId="{82C7E6D5-65D5-4AA5-9544-DFF2331021CE}" type="presParOf" srcId="{E4ACCA9E-B84B-474C-99B0-045005B46337}" destId="{B6DA0476-ED51-41DB-B6AC-F2FAD90ACBC7}" srcOrd="2" destOrd="0" presId="urn:microsoft.com/office/officeart/2008/layout/CircleAccentTimeline"/>
    <dgm:cxn modelId="{FBA66C18-89DD-4C56-AED5-DF08A16C7275}" type="presParOf" srcId="{C666E99A-EA2A-4513-B163-536A725EC1D4}" destId="{FD5E1F7E-3526-4618-9C41-1D768F9A928C}" srcOrd="29" destOrd="0" presId="urn:microsoft.com/office/officeart/2008/layout/CircleAccentTimeline"/>
    <dgm:cxn modelId="{ECAA2529-9DD6-4F2D-A858-CCE7839FF5AA}" type="presParOf" srcId="{C666E99A-EA2A-4513-B163-536A725EC1D4}" destId="{A17509FA-79B6-428E-B05C-C7EF0A7B089A}" srcOrd="30" destOrd="0" presId="urn:microsoft.com/office/officeart/2008/layout/CircleAccentTimeline"/>
    <dgm:cxn modelId="{C8DDE466-9FBC-4E44-A38B-C3D46ACA7BFF}" type="presParOf" srcId="{C666E99A-EA2A-4513-B163-536A725EC1D4}" destId="{7EF1384D-BE3D-4D41-9EA7-65AC97F325D6}" srcOrd="31" destOrd="0" presId="urn:microsoft.com/office/officeart/2008/layout/CircleAccentTimeline"/>
    <dgm:cxn modelId="{E00B6367-ACD8-4D59-9790-628371ABCE50}" type="presParOf" srcId="{C666E99A-EA2A-4513-B163-536A725EC1D4}" destId="{5765CFF4-AD22-4E97-A78D-821BB132349D}" srcOrd="32" destOrd="0" presId="urn:microsoft.com/office/officeart/2008/layout/CircleAccentTimeline"/>
    <dgm:cxn modelId="{6CD2CFD6-B463-4FFC-B0AA-9094B282FD1B}" type="presParOf" srcId="{5765CFF4-AD22-4E97-A78D-821BB132349D}" destId="{7A3B9B07-F58A-4E4B-BC89-9DAD734F896D}" srcOrd="0" destOrd="0" presId="urn:microsoft.com/office/officeart/2008/layout/CircleAccentTimeline"/>
    <dgm:cxn modelId="{D0485275-4D36-44FD-9BED-A58BD594A517}" type="presParOf" srcId="{5765CFF4-AD22-4E97-A78D-821BB132349D}" destId="{D631DF5B-89E2-4813-AED2-8B8A6C796384}" srcOrd="1" destOrd="0" presId="urn:microsoft.com/office/officeart/2008/layout/CircleAccentTimeline"/>
    <dgm:cxn modelId="{E3251F70-487F-4088-9049-2A756C03AECA}" type="presParOf" srcId="{5765CFF4-AD22-4E97-A78D-821BB132349D}" destId="{BEE14800-AEE8-49D4-B155-A77C3D44C698}" srcOrd="2" destOrd="0" presId="urn:microsoft.com/office/officeart/2008/layout/CircleAccentTimeline"/>
    <dgm:cxn modelId="{65232E24-340F-4987-AD69-B901C4D051E6}" type="presParOf" srcId="{C666E99A-EA2A-4513-B163-536A725EC1D4}" destId="{953B5DC1-CDAD-4ECF-BC00-F822A1FABA54}" srcOrd="33" destOrd="0" presId="urn:microsoft.com/office/officeart/2008/layout/CircleAccentTimeline"/>
    <dgm:cxn modelId="{CE589A15-F518-4001-80C0-D09DE4AA3067}" type="presParOf" srcId="{C666E99A-EA2A-4513-B163-536A725EC1D4}" destId="{F9F1E54C-FD29-4F66-B347-64954F12E656}" srcOrd="34" destOrd="0" presId="urn:microsoft.com/office/officeart/2008/layout/CircleAccentTimeline"/>
    <dgm:cxn modelId="{C0B06111-1F8C-4B76-BB02-F18C41EDFDAC}" type="presParOf" srcId="{C666E99A-EA2A-4513-B163-536A725EC1D4}" destId="{78CCA04E-A3BE-44A0-A902-7A34D3BC574B}" srcOrd="35" destOrd="0" presId="urn:microsoft.com/office/officeart/2008/layout/CircleAccentTimeline"/>
    <dgm:cxn modelId="{DC62D453-494A-4852-A8B7-376C55BD45D8}" type="presParOf" srcId="{C666E99A-EA2A-4513-B163-536A725EC1D4}" destId="{222AAE47-E036-4EC7-A665-26F7BBBA6F38}" srcOrd="36" destOrd="0" presId="urn:microsoft.com/office/officeart/2008/layout/CircleAccentTimeline"/>
    <dgm:cxn modelId="{12F7D723-4EC2-4249-9F54-79CA49BC2CD6}" type="presParOf" srcId="{222AAE47-E036-4EC7-A665-26F7BBBA6F38}" destId="{0D1B25EA-26EE-469E-A80B-1D23CC10EB7F}" srcOrd="0" destOrd="0" presId="urn:microsoft.com/office/officeart/2008/layout/CircleAccentTimeline"/>
    <dgm:cxn modelId="{1FA95DCB-9D76-4DA6-974E-F8A3D7C09953}" type="presParOf" srcId="{222AAE47-E036-4EC7-A665-26F7BBBA6F38}" destId="{37715666-7D5D-4BAE-9742-6B34E53C3D27}" srcOrd="1" destOrd="0" presId="urn:microsoft.com/office/officeart/2008/layout/CircleAccentTimeline"/>
    <dgm:cxn modelId="{45592BF3-9D8A-43DE-9FCD-B98942571D80}" type="presParOf" srcId="{222AAE47-E036-4EC7-A665-26F7BBBA6F38}" destId="{7E282D67-BF82-4E86-8BC6-AF8009689BC7}" srcOrd="2" destOrd="0" presId="urn:microsoft.com/office/officeart/2008/layout/CircleAccentTimeline"/>
    <dgm:cxn modelId="{AE62BA03-9F44-4A07-84C5-E189D6BBF221}" type="presParOf" srcId="{C666E99A-EA2A-4513-B163-536A725EC1D4}" destId="{D242BB15-4829-4E70-B67F-EA8A9FB53A74}" srcOrd="37" destOrd="0" presId="urn:microsoft.com/office/officeart/2008/layout/CircleAccentTimeline"/>
    <dgm:cxn modelId="{70AA5CE8-0939-4CCE-87D4-4FBCBF645604}" type="presParOf" srcId="{C666E99A-EA2A-4513-B163-536A725EC1D4}" destId="{A8A14240-9901-4ACB-B3D3-842547EA1B72}" srcOrd="38" destOrd="0" presId="urn:microsoft.com/office/officeart/2008/layout/CircleAccentTimeline"/>
    <dgm:cxn modelId="{CFB7DAB4-C4EE-4725-B1CE-AA2EEE24D3B8}" type="presParOf" srcId="{C666E99A-EA2A-4513-B163-536A725EC1D4}" destId="{20F0B0F6-9D5A-4AEA-9B3B-2D89696C01DC}" srcOrd="39" destOrd="0" presId="urn:microsoft.com/office/officeart/2008/layout/CircleAccentTimeline"/>
    <dgm:cxn modelId="{44A01821-B43D-4E54-AA2E-5CD8F6E9C977}" type="presParOf" srcId="{C666E99A-EA2A-4513-B163-536A725EC1D4}" destId="{17B6A35B-D303-438D-BCF3-F8CAAE5B5979}" srcOrd="40" destOrd="0" presId="urn:microsoft.com/office/officeart/2008/layout/CircleAccentTimeline"/>
    <dgm:cxn modelId="{073F63D8-1C56-41E0-A5CE-E6825DC36026}" type="presParOf" srcId="{17B6A35B-D303-438D-BCF3-F8CAAE5B5979}" destId="{956419FE-8396-413D-8368-85AC136754E3}" srcOrd="0" destOrd="0" presId="urn:microsoft.com/office/officeart/2008/layout/CircleAccentTimeline"/>
    <dgm:cxn modelId="{F4B45AC0-2542-4DCF-A2E6-01DF6075161B}" type="presParOf" srcId="{17B6A35B-D303-438D-BCF3-F8CAAE5B5979}" destId="{AC43DBA7-D1EA-4D29-A976-41E637706995}" srcOrd="1" destOrd="0" presId="urn:microsoft.com/office/officeart/2008/layout/CircleAccentTimeline"/>
    <dgm:cxn modelId="{BFA66A47-2E91-42BC-AEBD-EC17D1B900B5}" type="presParOf" srcId="{17B6A35B-D303-438D-BCF3-F8CAAE5B5979}" destId="{B0CE2858-EFC8-4EEB-AF03-57DC132F6264}" srcOrd="2" destOrd="0" presId="urn:microsoft.com/office/officeart/2008/layout/CircleAccentTimeline"/>
    <dgm:cxn modelId="{40D2910B-E143-43FF-9E5B-0BA91EE50C52}" type="presParOf" srcId="{C666E99A-EA2A-4513-B163-536A725EC1D4}" destId="{E72F9560-7FE4-438F-885E-0C3FDCC2C55A}" srcOrd="41" destOrd="0" presId="urn:microsoft.com/office/officeart/2008/layout/CircleAccentTimeline"/>
    <dgm:cxn modelId="{21298A6D-49CC-40D2-9945-27A46B5618CB}" type="presParOf" srcId="{C666E99A-EA2A-4513-B163-536A725EC1D4}" destId="{98BAF303-DA8A-40D6-82D3-35C19C67385B}" srcOrd="42" destOrd="0" presId="urn:microsoft.com/office/officeart/2008/layout/CircleAccentTimeline"/>
    <dgm:cxn modelId="{95A32841-B2EE-4C50-825B-4C2B634D7EAB}" type="presParOf" srcId="{C666E99A-EA2A-4513-B163-536A725EC1D4}" destId="{2978C82A-A12F-4FC3-9C33-4C6260714649}" srcOrd="43" destOrd="0" presId="urn:microsoft.com/office/officeart/2008/layout/CircleAccentTimeline"/>
    <dgm:cxn modelId="{A8C60025-6F1E-4455-8616-3E0353ECE64C}" type="presParOf" srcId="{C666E99A-EA2A-4513-B163-536A725EC1D4}" destId="{D3B930D6-B533-435E-8E10-081131199723}" srcOrd="44" destOrd="0" presId="urn:microsoft.com/office/officeart/2008/layout/CircleAccentTimeline"/>
    <dgm:cxn modelId="{1927AC6B-FFFB-4867-8DDE-3B8A2842D325}" type="presParOf" srcId="{D3B930D6-B533-435E-8E10-081131199723}" destId="{94736184-31F6-4768-AC48-D5D884FF021E}" srcOrd="0" destOrd="0" presId="urn:microsoft.com/office/officeart/2008/layout/CircleAccentTimeline"/>
    <dgm:cxn modelId="{3A45D81E-087F-4918-84AA-AE58AD3CEFF4}" type="presParOf" srcId="{D3B930D6-B533-435E-8E10-081131199723}" destId="{1225A2E2-A321-4D9B-9679-E8B315A64603}" srcOrd="1" destOrd="0" presId="urn:microsoft.com/office/officeart/2008/layout/CircleAccentTimeline"/>
    <dgm:cxn modelId="{98EBF9A7-1E73-422D-8129-58A4B755F712}" type="presParOf" srcId="{D3B930D6-B533-435E-8E10-081131199723}" destId="{8725BB0B-2C68-4A28-AD42-A8C1E13D4BBD}" srcOrd="2" destOrd="0" presId="urn:microsoft.com/office/officeart/2008/layout/CircleAccentTimeline"/>
    <dgm:cxn modelId="{492A8E36-1C79-435F-951E-42F1F693BFBD}" type="presParOf" srcId="{C666E99A-EA2A-4513-B163-536A725EC1D4}" destId="{E7247EF4-DAEF-4109-B817-6E41D2E4FDE6}" srcOrd="45" destOrd="0" presId="urn:microsoft.com/office/officeart/2008/layout/CircleAccentTimeline"/>
    <dgm:cxn modelId="{9A4D4606-2B9B-47C6-B45C-A3EE631949C5}" type="presParOf" srcId="{C666E99A-EA2A-4513-B163-536A725EC1D4}" destId="{A60C16BC-110E-4F88-B761-C51F75999D64}" srcOrd="46" destOrd="0" presId="urn:microsoft.com/office/officeart/2008/layout/CircleAccentTimeline"/>
    <dgm:cxn modelId="{574F2468-1791-47CC-8D33-677AEDB5A481}" type="presParOf" srcId="{C666E99A-EA2A-4513-B163-536A725EC1D4}" destId="{D092C96A-A08F-4AE0-8DF5-B3804F63559C}" srcOrd="47" destOrd="0" presId="urn:microsoft.com/office/officeart/2008/layout/CircleAccentTimeline"/>
    <dgm:cxn modelId="{FBD0B508-BC66-4078-AA9B-0C8EE78DF73E}" type="presParOf" srcId="{C666E99A-EA2A-4513-B163-536A725EC1D4}" destId="{8ABA573A-D97B-4F7B-97BE-A6ECC8A0B5E3}" srcOrd="48" destOrd="0" presId="urn:microsoft.com/office/officeart/2008/layout/CircleAccentTimeline"/>
    <dgm:cxn modelId="{3D641D3A-7B56-4358-BF3C-D6626BC87130}" type="presParOf" srcId="{8ABA573A-D97B-4F7B-97BE-A6ECC8A0B5E3}" destId="{D86368BE-64ED-4726-9A56-3B0C94448677}" srcOrd="0" destOrd="0" presId="urn:microsoft.com/office/officeart/2008/layout/CircleAccentTimeline"/>
    <dgm:cxn modelId="{FFCC6F67-DD2D-4E26-84E9-CD4AB6D929C2}" type="presParOf" srcId="{8ABA573A-D97B-4F7B-97BE-A6ECC8A0B5E3}" destId="{B633BDF7-8DBE-40DE-B9A9-F3D0D315E62F}" srcOrd="1" destOrd="0" presId="urn:microsoft.com/office/officeart/2008/layout/CircleAccentTimeline"/>
    <dgm:cxn modelId="{293B5F28-F2B1-4769-82DC-6A65DA89BCA9}" type="presParOf" srcId="{8ABA573A-D97B-4F7B-97BE-A6ECC8A0B5E3}" destId="{716AF6BE-05FF-4130-834D-D3E77326F0D6}" srcOrd="2" destOrd="0" presId="urn:microsoft.com/office/officeart/2008/layout/CircleAccentTimeline"/>
    <dgm:cxn modelId="{A44502CC-3AF2-449D-B357-0C694B83B35C}" type="presParOf" srcId="{C666E99A-EA2A-4513-B163-536A725EC1D4}" destId="{950BB136-3623-4C00-A465-B9CC37CC954F}" srcOrd="49" destOrd="0" presId="urn:microsoft.com/office/officeart/2008/layout/CircleAccentTimeline"/>
    <dgm:cxn modelId="{F22FCE54-71FB-4CBF-A8EB-0D2B7EEB0408}" type="presParOf" srcId="{C666E99A-EA2A-4513-B163-536A725EC1D4}" destId="{4C0F17E0-E2A0-4AB6-AFBE-FD12CB242948}" srcOrd="50" destOrd="0" presId="urn:microsoft.com/office/officeart/2008/layout/CircleAccentTimeline"/>
    <dgm:cxn modelId="{83673D1B-329B-48A5-A977-0C94C8746444}" type="presParOf" srcId="{C666E99A-EA2A-4513-B163-536A725EC1D4}" destId="{E05B7C00-4A7F-4130-8C1C-2CEDBDD35974}" srcOrd="51" destOrd="0" presId="urn:microsoft.com/office/officeart/2008/layout/CircleAccentTimeline"/>
    <dgm:cxn modelId="{0ECEE9ED-E94D-4082-9317-F3142DB90272}" type="presParOf" srcId="{C666E99A-EA2A-4513-B163-536A725EC1D4}" destId="{EFD884A8-6E14-434F-AA9B-FF385D97D221}" srcOrd="52" destOrd="0" presId="urn:microsoft.com/office/officeart/2008/layout/CircleAccentTimeline"/>
    <dgm:cxn modelId="{2A922C05-71AD-4975-A074-5D0A2770291E}" type="presParOf" srcId="{EFD884A8-6E14-434F-AA9B-FF385D97D221}" destId="{8CE98E99-63F8-4822-B3D8-BA4975038F87}" srcOrd="0" destOrd="0" presId="urn:microsoft.com/office/officeart/2008/layout/CircleAccentTimeline"/>
    <dgm:cxn modelId="{1FE5B61D-EE19-44BD-B99C-CAA94CDC33B7}" type="presParOf" srcId="{EFD884A8-6E14-434F-AA9B-FF385D97D221}" destId="{4E64F8F9-26DC-42B7-B50F-2125D3753C2F}" srcOrd="1" destOrd="0" presId="urn:microsoft.com/office/officeart/2008/layout/CircleAccentTimeline"/>
    <dgm:cxn modelId="{AF1F8C3A-B353-473E-8690-90F61EC2AB4A}" type="presParOf" srcId="{EFD884A8-6E14-434F-AA9B-FF385D97D221}" destId="{45A5B5B8-76FF-4BD8-B1A9-53FBC7CFC407}" srcOrd="2" destOrd="0" presId="urn:microsoft.com/office/officeart/2008/layout/CircleAccentTimeline"/>
    <dgm:cxn modelId="{6B594E0D-D63C-4A6D-BE6F-575E0AFFCBBB}" type="presParOf" srcId="{C666E99A-EA2A-4513-B163-536A725EC1D4}" destId="{9D054455-FEBA-42D1-925C-27AA0FD77EDF}" srcOrd="53" destOrd="0" presId="urn:microsoft.com/office/officeart/2008/layout/CircleAccentTimeline"/>
    <dgm:cxn modelId="{EBCFDB33-DDE4-4E0F-9CFE-1233DFC79D5C}" type="presParOf" srcId="{C666E99A-EA2A-4513-B163-536A725EC1D4}" destId="{D1CD1802-153D-41C9-A518-8B06EEFAE9B6}" srcOrd="54" destOrd="0" presId="urn:microsoft.com/office/officeart/2008/layout/CircleAccentTimeline"/>
    <dgm:cxn modelId="{A90A65CE-B690-4E3E-A09F-E3FAF7AE9156}" type="presParOf" srcId="{C666E99A-EA2A-4513-B163-536A725EC1D4}" destId="{98C1E74A-8C95-49B9-99D3-43E036DDBE09}" srcOrd="55" destOrd="0" presId="urn:microsoft.com/office/officeart/2008/layout/CircleAccentTimeline"/>
    <dgm:cxn modelId="{CF176CC5-5F58-4BF2-BCBD-3CA43DEBF721}" type="presParOf" srcId="{98C1E74A-8C95-49B9-99D3-43E036DDBE09}" destId="{625298DF-66F0-44EC-B355-04318A84B0F2}" srcOrd="0" destOrd="0" presId="urn:microsoft.com/office/officeart/2008/layout/CircleAccentTimeline"/>
    <dgm:cxn modelId="{F669BDA3-93ED-4B1C-B9BE-5AABAD77CF11}" type="presParOf" srcId="{98C1E74A-8C95-49B9-99D3-43E036DDBE09}" destId="{2B4BD85E-C901-45C5-8EB9-6B9FEE12A7BE}" srcOrd="1" destOrd="0" presId="urn:microsoft.com/office/officeart/2008/layout/CircleAccentTimeline"/>
    <dgm:cxn modelId="{5AC3ABE7-4B3A-4B37-BCF4-0C4600E4C258}" type="presParOf" srcId="{98C1E74A-8C95-49B9-99D3-43E036DDBE09}" destId="{761EFD8F-410E-414C-A480-BA932E71A143}" srcOrd="2" destOrd="0" presId="urn:microsoft.com/office/officeart/2008/layout/CircleAccentTimeline"/>
    <dgm:cxn modelId="{6AE88287-C0E8-4048-AC2B-B6315CA86612}" type="presParOf" srcId="{C666E99A-EA2A-4513-B163-536A725EC1D4}" destId="{B82C08B3-DB74-4E36-B2E9-76F2AEEFB24B}" srcOrd="56" destOrd="0" presId="urn:microsoft.com/office/officeart/2008/layout/CircleAccentTimeline"/>
    <dgm:cxn modelId="{CCADAD11-B601-480E-8927-6FE89F7EA486}" type="presParOf" srcId="{C666E99A-EA2A-4513-B163-536A725EC1D4}" destId="{E0DB4E77-87D5-45B6-AD70-2CE9930ABB87}" srcOrd="57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4BDEAB-D672-4F73-A47D-3EEA5CFD924F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027A685D-1554-4A37-9EDB-50BD8D306E42}">
      <dgm:prSet phldrT="[Szöveg]"/>
      <dgm:spPr/>
      <dgm:t>
        <a:bodyPr/>
        <a:lstStyle/>
        <a:p>
          <a:r>
            <a:rPr lang="hu-HU" b="1" dirty="0" smtClean="0"/>
            <a:t>Fejlesztési feladatok I, Harmadik mérföldkő 2017.12.15.</a:t>
          </a:r>
          <a:endParaRPr lang="hu-HU" b="1" dirty="0"/>
        </a:p>
      </dgm:t>
    </dgm:pt>
    <dgm:pt modelId="{C6E58C5A-048D-40F2-A314-37A14CBD7976}" type="parTrans" cxnId="{1498FE61-6D06-480C-B817-21DD2DB9F34B}">
      <dgm:prSet/>
      <dgm:spPr/>
      <dgm:t>
        <a:bodyPr/>
        <a:lstStyle/>
        <a:p>
          <a:endParaRPr lang="hu-HU"/>
        </a:p>
      </dgm:t>
    </dgm:pt>
    <dgm:pt modelId="{BD5C8430-24BD-4B32-B7E5-D8B7CE022032}" type="sibTrans" cxnId="{1498FE61-6D06-480C-B817-21DD2DB9F34B}">
      <dgm:prSet/>
      <dgm:spPr/>
      <dgm:t>
        <a:bodyPr/>
        <a:lstStyle/>
        <a:p>
          <a:endParaRPr lang="hu-HU"/>
        </a:p>
      </dgm:t>
    </dgm:pt>
    <dgm:pt modelId="{E01DC078-41F0-470D-BDA4-A9DF75DA5E77}">
      <dgm:prSet phldrT="[Szöveg]"/>
      <dgm:spPr/>
      <dgm:t>
        <a:bodyPr/>
        <a:lstStyle/>
        <a:p>
          <a:r>
            <a:rPr lang="hu-HU" dirty="0" smtClean="0"/>
            <a:t>Jogszabályszerkesztő</a:t>
          </a:r>
          <a:endParaRPr lang="hu-HU" dirty="0"/>
        </a:p>
      </dgm:t>
    </dgm:pt>
    <dgm:pt modelId="{4766BA9D-76CB-4B31-833F-B05638828C5F}" type="parTrans" cxnId="{8922BC34-C7FC-4B14-AAD4-0FBF2C7341F6}">
      <dgm:prSet/>
      <dgm:spPr/>
      <dgm:t>
        <a:bodyPr/>
        <a:lstStyle/>
        <a:p>
          <a:endParaRPr lang="hu-HU"/>
        </a:p>
      </dgm:t>
    </dgm:pt>
    <dgm:pt modelId="{E1B00278-8896-4D16-AA69-5C476E9BC647}" type="sibTrans" cxnId="{8922BC34-C7FC-4B14-AAD4-0FBF2C7341F6}">
      <dgm:prSet/>
      <dgm:spPr/>
      <dgm:t>
        <a:bodyPr/>
        <a:lstStyle/>
        <a:p>
          <a:endParaRPr lang="hu-HU"/>
        </a:p>
      </dgm:t>
    </dgm:pt>
    <dgm:pt modelId="{41DBBF6C-74A2-4DCA-8CCF-8D9C5362BED8}">
      <dgm:prSet phldrT="[Szöveg]"/>
      <dgm:spPr/>
      <dgm:t>
        <a:bodyPr/>
        <a:lstStyle/>
        <a:p>
          <a:r>
            <a:rPr lang="hu-HU" b="1" dirty="0" smtClean="0"/>
            <a:t>Fejlesztési feladatok II, Negyedik mérföldkő 2018.06.15</a:t>
          </a:r>
          <a:r>
            <a:rPr lang="hu-HU" dirty="0" smtClean="0"/>
            <a:t>.</a:t>
          </a:r>
          <a:endParaRPr lang="hu-HU" dirty="0"/>
        </a:p>
      </dgm:t>
    </dgm:pt>
    <dgm:pt modelId="{CA300EAE-93DC-46D9-911C-6295E18A7DE5}" type="parTrans" cxnId="{8576F155-F3E1-48B7-B61A-5A12F25941B4}">
      <dgm:prSet/>
      <dgm:spPr/>
      <dgm:t>
        <a:bodyPr/>
        <a:lstStyle/>
        <a:p>
          <a:endParaRPr lang="hu-HU"/>
        </a:p>
      </dgm:t>
    </dgm:pt>
    <dgm:pt modelId="{05A666CC-7F3E-4379-AF32-FDFC0A7157DB}" type="sibTrans" cxnId="{8576F155-F3E1-48B7-B61A-5A12F25941B4}">
      <dgm:prSet/>
      <dgm:spPr/>
      <dgm:t>
        <a:bodyPr/>
        <a:lstStyle/>
        <a:p>
          <a:endParaRPr lang="hu-HU"/>
        </a:p>
      </dgm:t>
    </dgm:pt>
    <dgm:pt modelId="{6260B3BB-AF6A-446B-BA6E-F946823119FD}">
      <dgm:prSet phldrT="[Szöveg]"/>
      <dgm:spPr/>
      <dgm:t>
        <a:bodyPr/>
        <a:lstStyle/>
        <a:p>
          <a:r>
            <a:rPr lang="hu-HU" dirty="0" smtClean="0"/>
            <a:t>GovLex teljes</a:t>
          </a:r>
          <a:endParaRPr lang="hu-HU" dirty="0"/>
        </a:p>
      </dgm:t>
    </dgm:pt>
    <dgm:pt modelId="{09A1037E-F9B7-4E69-8E3E-6F61FC15CAE3}" type="parTrans" cxnId="{78B715A6-0DD3-4223-A0C0-87E6683DB5F2}">
      <dgm:prSet/>
      <dgm:spPr/>
      <dgm:t>
        <a:bodyPr/>
        <a:lstStyle/>
        <a:p>
          <a:endParaRPr lang="hu-HU"/>
        </a:p>
      </dgm:t>
    </dgm:pt>
    <dgm:pt modelId="{50AE3811-D978-4A51-80E8-65F5576090C3}" type="sibTrans" cxnId="{78B715A6-0DD3-4223-A0C0-87E6683DB5F2}">
      <dgm:prSet/>
      <dgm:spPr/>
      <dgm:t>
        <a:bodyPr/>
        <a:lstStyle/>
        <a:p>
          <a:endParaRPr lang="hu-HU"/>
        </a:p>
      </dgm:t>
    </dgm:pt>
    <dgm:pt modelId="{7580AA60-6B73-4659-8CC3-02D24AC0FAC7}">
      <dgm:prSet phldrT="[Szöveg]"/>
      <dgm:spPr/>
      <dgm:t>
        <a:bodyPr/>
        <a:lstStyle/>
        <a:p>
          <a:r>
            <a:rPr lang="hu-HU" b="1" dirty="0" smtClean="0"/>
            <a:t>Teljes Integráció, élesbe állás II, Bevezetés, Ötödik mérföldkő 2018.09.14.</a:t>
          </a:r>
          <a:endParaRPr lang="hu-HU" b="1" dirty="0"/>
        </a:p>
      </dgm:t>
    </dgm:pt>
    <dgm:pt modelId="{AB9BADD9-BFD0-411C-ABD0-F88DCFA9D9E7}" type="parTrans" cxnId="{D8A8A753-E567-4C2D-99EE-996C2C3DED7A}">
      <dgm:prSet/>
      <dgm:spPr/>
      <dgm:t>
        <a:bodyPr/>
        <a:lstStyle/>
        <a:p>
          <a:endParaRPr lang="hu-HU"/>
        </a:p>
      </dgm:t>
    </dgm:pt>
    <dgm:pt modelId="{3912F72B-118F-4417-AB0E-A96FEF3F9103}" type="sibTrans" cxnId="{D8A8A753-E567-4C2D-99EE-996C2C3DED7A}">
      <dgm:prSet/>
      <dgm:spPr/>
      <dgm:t>
        <a:bodyPr/>
        <a:lstStyle/>
        <a:p>
          <a:endParaRPr lang="hu-HU"/>
        </a:p>
      </dgm:t>
    </dgm:pt>
    <dgm:pt modelId="{0E8F0181-198C-4AE6-A84B-828D70624B0F}">
      <dgm:prSet phldrT="[Szöveg]"/>
      <dgm:spPr/>
      <dgm:t>
        <a:bodyPr/>
        <a:lstStyle/>
        <a:p>
          <a:r>
            <a:rPr lang="hu-HU" dirty="0" err="1" smtClean="0"/>
            <a:t>GovLEx</a:t>
          </a:r>
          <a:r>
            <a:rPr lang="hu-HU" dirty="0" smtClean="0"/>
            <a:t>-WMS kapcsolat</a:t>
          </a:r>
          <a:endParaRPr lang="hu-HU" dirty="0"/>
        </a:p>
      </dgm:t>
    </dgm:pt>
    <dgm:pt modelId="{00ECB715-AB13-4331-80F5-D51EC30A8FC5}" type="parTrans" cxnId="{5C05A995-E201-4D4D-883C-9A25DBE62275}">
      <dgm:prSet/>
      <dgm:spPr/>
      <dgm:t>
        <a:bodyPr/>
        <a:lstStyle/>
        <a:p>
          <a:endParaRPr lang="hu-HU"/>
        </a:p>
      </dgm:t>
    </dgm:pt>
    <dgm:pt modelId="{28FE62F7-7514-4847-82E7-BAF20922AA9A}" type="sibTrans" cxnId="{5C05A995-E201-4D4D-883C-9A25DBE62275}">
      <dgm:prSet/>
      <dgm:spPr/>
      <dgm:t>
        <a:bodyPr/>
        <a:lstStyle/>
        <a:p>
          <a:endParaRPr lang="hu-HU"/>
        </a:p>
      </dgm:t>
    </dgm:pt>
    <dgm:pt modelId="{C4D25F4B-23E4-4760-BCFE-1895F86D5B59}">
      <dgm:prSet phldrT="[Szöveg]"/>
      <dgm:spPr/>
      <dgm:t>
        <a:bodyPr/>
        <a:lstStyle/>
        <a:p>
          <a:r>
            <a:rPr lang="hu-HU" dirty="0" smtClean="0"/>
            <a:t>NJT Integráció előkészítése</a:t>
          </a:r>
          <a:endParaRPr lang="hu-HU" dirty="0"/>
        </a:p>
      </dgm:t>
    </dgm:pt>
    <dgm:pt modelId="{9CC460D0-0C31-4DB5-91F8-3C4B549CF1BF}" type="parTrans" cxnId="{DCA97A66-E6A9-48E9-99F4-9747B15FC05C}">
      <dgm:prSet/>
      <dgm:spPr/>
      <dgm:t>
        <a:bodyPr/>
        <a:lstStyle/>
        <a:p>
          <a:endParaRPr lang="hu-HU"/>
        </a:p>
      </dgm:t>
    </dgm:pt>
    <dgm:pt modelId="{4862BCFD-0D5E-4BB6-AA5E-C41488FF5DF3}" type="sibTrans" cxnId="{DCA97A66-E6A9-48E9-99F4-9747B15FC05C}">
      <dgm:prSet/>
      <dgm:spPr/>
      <dgm:t>
        <a:bodyPr/>
        <a:lstStyle/>
        <a:p>
          <a:endParaRPr lang="hu-HU"/>
        </a:p>
      </dgm:t>
    </dgm:pt>
    <dgm:pt modelId="{6B9621B8-B1F8-466A-959F-0E1610A72EC4}">
      <dgm:prSet phldrT="[Szöveg]"/>
      <dgm:spPr/>
      <dgm:t>
        <a:bodyPr/>
        <a:lstStyle/>
        <a:p>
          <a:r>
            <a:rPr lang="hu-HU" dirty="0" err="1" smtClean="0"/>
            <a:t>Parlex</a:t>
          </a:r>
          <a:r>
            <a:rPr lang="hu-HU" dirty="0" smtClean="0"/>
            <a:t> integráció</a:t>
          </a:r>
          <a:endParaRPr lang="hu-HU" dirty="0"/>
        </a:p>
      </dgm:t>
    </dgm:pt>
    <dgm:pt modelId="{ED357345-931B-4912-8B8A-6209E0F9BEF1}" type="parTrans" cxnId="{2BA15FA3-CCCD-4A13-A7BC-83586699E1EC}">
      <dgm:prSet/>
      <dgm:spPr/>
      <dgm:t>
        <a:bodyPr/>
        <a:lstStyle/>
        <a:p>
          <a:endParaRPr lang="hu-HU"/>
        </a:p>
      </dgm:t>
    </dgm:pt>
    <dgm:pt modelId="{73AAA45A-475B-42BB-9AD8-0B770F88793A}" type="sibTrans" cxnId="{2BA15FA3-CCCD-4A13-A7BC-83586699E1EC}">
      <dgm:prSet/>
      <dgm:spPr/>
      <dgm:t>
        <a:bodyPr/>
        <a:lstStyle/>
        <a:p>
          <a:endParaRPr lang="hu-HU"/>
        </a:p>
      </dgm:t>
    </dgm:pt>
    <dgm:pt modelId="{DB9395AB-3157-4EAD-B32A-27D2399FB5F4}">
      <dgm:prSet phldrT="[Szöveg]"/>
      <dgm:spPr/>
      <dgm:t>
        <a:bodyPr/>
        <a:lstStyle/>
        <a:p>
          <a:r>
            <a:rPr lang="hu-HU" dirty="0" smtClean="0"/>
            <a:t>Önkormányzati alrendszer integráció előkészítése</a:t>
          </a:r>
          <a:endParaRPr lang="hu-HU" dirty="0"/>
        </a:p>
      </dgm:t>
    </dgm:pt>
    <dgm:pt modelId="{E85AE005-BFC6-4B62-B4D3-A9470103BB43}" type="parTrans" cxnId="{B96B8316-6D20-4445-AF92-D38C7458B7DE}">
      <dgm:prSet/>
      <dgm:spPr/>
      <dgm:t>
        <a:bodyPr/>
        <a:lstStyle/>
        <a:p>
          <a:endParaRPr lang="hu-HU"/>
        </a:p>
      </dgm:t>
    </dgm:pt>
    <dgm:pt modelId="{910BD3D0-9682-4081-B774-3B0FB7A11CE7}" type="sibTrans" cxnId="{B96B8316-6D20-4445-AF92-D38C7458B7DE}">
      <dgm:prSet/>
      <dgm:spPr/>
      <dgm:t>
        <a:bodyPr/>
        <a:lstStyle/>
        <a:p>
          <a:endParaRPr lang="hu-HU"/>
        </a:p>
      </dgm:t>
    </dgm:pt>
    <dgm:pt modelId="{7EAB4C62-E93A-489E-8A4B-C75F771D1ECC}">
      <dgm:prSet phldrT="[Szöveg]"/>
      <dgm:spPr/>
      <dgm:t>
        <a:bodyPr/>
        <a:lstStyle/>
        <a:p>
          <a:r>
            <a:rPr lang="hu-HU" dirty="0" smtClean="0"/>
            <a:t>Jogi adattár és elemző (publikus, SZEÜSZ, KTÖRZS)</a:t>
          </a:r>
          <a:endParaRPr lang="hu-HU" dirty="0"/>
        </a:p>
      </dgm:t>
    </dgm:pt>
    <dgm:pt modelId="{A5AB2709-F63B-4134-9DB4-800C8D83D90E}" type="parTrans" cxnId="{3914E321-AFA1-41DD-B625-3F845016C533}">
      <dgm:prSet/>
      <dgm:spPr/>
      <dgm:t>
        <a:bodyPr/>
        <a:lstStyle/>
        <a:p>
          <a:endParaRPr lang="hu-HU"/>
        </a:p>
      </dgm:t>
    </dgm:pt>
    <dgm:pt modelId="{DC4F28BF-12DD-471E-8AE5-67E71DAB2B44}" type="sibTrans" cxnId="{3914E321-AFA1-41DD-B625-3F845016C533}">
      <dgm:prSet/>
      <dgm:spPr/>
      <dgm:t>
        <a:bodyPr/>
        <a:lstStyle/>
        <a:p>
          <a:endParaRPr lang="hu-HU"/>
        </a:p>
      </dgm:t>
    </dgm:pt>
    <dgm:pt modelId="{A16C5C12-4CAA-42C0-8CBA-E0B6FB4D6C02}">
      <dgm:prSet phldrT="[Szöveg]"/>
      <dgm:spPr/>
      <dgm:t>
        <a:bodyPr/>
        <a:lstStyle/>
        <a:p>
          <a:r>
            <a:rPr lang="hu-HU" dirty="0" smtClean="0"/>
            <a:t>Jogi adattár és elemző teljes</a:t>
          </a:r>
          <a:endParaRPr lang="hu-HU" dirty="0"/>
        </a:p>
      </dgm:t>
    </dgm:pt>
    <dgm:pt modelId="{E93F325D-2439-473E-81C1-26CE76B46988}" type="parTrans" cxnId="{39149486-0757-4B8A-A52F-2B3C883144D2}">
      <dgm:prSet/>
      <dgm:spPr/>
      <dgm:t>
        <a:bodyPr/>
        <a:lstStyle/>
        <a:p>
          <a:endParaRPr lang="hu-HU"/>
        </a:p>
      </dgm:t>
    </dgm:pt>
    <dgm:pt modelId="{1DA7B5B0-2B78-44A1-8EE8-356BCF398EBA}" type="sibTrans" cxnId="{39149486-0757-4B8A-A52F-2B3C883144D2}">
      <dgm:prSet/>
      <dgm:spPr/>
      <dgm:t>
        <a:bodyPr/>
        <a:lstStyle/>
        <a:p>
          <a:endParaRPr lang="hu-HU"/>
        </a:p>
      </dgm:t>
    </dgm:pt>
    <dgm:pt modelId="{2304D5A0-A24F-4246-94AB-DC85AB98B5B2}">
      <dgm:prSet phldrT="[Szöveg]"/>
      <dgm:spPr/>
      <dgm:t>
        <a:bodyPr/>
        <a:lstStyle/>
        <a:p>
          <a:r>
            <a:rPr lang="hu-HU" dirty="0" smtClean="0"/>
            <a:t>Teljes integráció</a:t>
          </a:r>
          <a:endParaRPr lang="hu-HU" dirty="0"/>
        </a:p>
      </dgm:t>
    </dgm:pt>
    <dgm:pt modelId="{73E72EC8-44A2-439A-8880-18651F6D59BC}" type="parTrans" cxnId="{458A8A44-3EF2-4161-B807-FE94A100A7A7}">
      <dgm:prSet/>
      <dgm:spPr/>
      <dgm:t>
        <a:bodyPr/>
        <a:lstStyle/>
        <a:p>
          <a:endParaRPr lang="hu-HU"/>
        </a:p>
      </dgm:t>
    </dgm:pt>
    <dgm:pt modelId="{52B5FCFE-72DC-4C20-81B4-FA486714A9D4}" type="sibTrans" cxnId="{458A8A44-3EF2-4161-B807-FE94A100A7A7}">
      <dgm:prSet/>
      <dgm:spPr/>
      <dgm:t>
        <a:bodyPr/>
        <a:lstStyle/>
        <a:p>
          <a:endParaRPr lang="hu-HU"/>
        </a:p>
      </dgm:t>
    </dgm:pt>
    <dgm:pt modelId="{A3898FD6-2540-4A34-831A-2F32299D240E}">
      <dgm:prSet phldrT="[Szöveg]"/>
      <dgm:spPr/>
      <dgm:t>
        <a:bodyPr/>
        <a:lstStyle/>
        <a:p>
          <a:r>
            <a:rPr lang="hu-HU" b="1" dirty="0" smtClean="0"/>
            <a:t>Hatodik mérföldkő 2018.11.15. Projekt Zárás</a:t>
          </a:r>
          <a:endParaRPr lang="hu-HU" b="1" dirty="0"/>
        </a:p>
      </dgm:t>
    </dgm:pt>
    <dgm:pt modelId="{89D6C564-939B-46BD-B2E8-A23926158511}" type="parTrans" cxnId="{DACB3E03-91D6-4D0A-AA19-28C1287D2BF8}">
      <dgm:prSet/>
      <dgm:spPr/>
      <dgm:t>
        <a:bodyPr/>
        <a:lstStyle/>
        <a:p>
          <a:endParaRPr lang="hu-HU"/>
        </a:p>
      </dgm:t>
    </dgm:pt>
    <dgm:pt modelId="{75759BE7-1EA1-42EA-BF3E-7DC314B68A63}" type="sibTrans" cxnId="{DACB3E03-91D6-4D0A-AA19-28C1287D2BF8}">
      <dgm:prSet/>
      <dgm:spPr/>
      <dgm:t>
        <a:bodyPr/>
        <a:lstStyle/>
        <a:p>
          <a:endParaRPr lang="hu-HU"/>
        </a:p>
      </dgm:t>
    </dgm:pt>
    <dgm:pt modelId="{E105B692-F3CB-4998-9889-160ADD926924}" type="pres">
      <dgm:prSet presAssocID="{F34BDEAB-D672-4F73-A47D-3EEA5CFD924F}" presName="Name0" presStyleCnt="0">
        <dgm:presLayoutVars>
          <dgm:dir/>
        </dgm:presLayoutVars>
      </dgm:prSet>
      <dgm:spPr/>
      <dgm:t>
        <a:bodyPr/>
        <a:lstStyle/>
        <a:p>
          <a:endParaRPr lang="hu-HU"/>
        </a:p>
      </dgm:t>
    </dgm:pt>
    <dgm:pt modelId="{4D59BD46-035E-48E6-B8C5-BEB1557A7967}" type="pres">
      <dgm:prSet presAssocID="{027A685D-1554-4A37-9EDB-50BD8D306E42}" presName="parComposite" presStyleCnt="0"/>
      <dgm:spPr/>
    </dgm:pt>
    <dgm:pt modelId="{E9227E9B-BF78-437A-849E-C4E2FB0531F0}" type="pres">
      <dgm:prSet presAssocID="{027A685D-1554-4A37-9EDB-50BD8D306E42}" presName="parBigCircle" presStyleLbl="node0" presStyleIdx="0" presStyleCnt="4"/>
      <dgm:spPr/>
    </dgm:pt>
    <dgm:pt modelId="{F41F1E1D-D69B-416D-A8C6-9CE3C7FCB9F2}" type="pres">
      <dgm:prSet presAssocID="{027A685D-1554-4A37-9EDB-50BD8D306E42}" presName="parTx" presStyleLbl="revTx" presStyleIdx="0" presStyleCnt="22"/>
      <dgm:spPr/>
      <dgm:t>
        <a:bodyPr/>
        <a:lstStyle/>
        <a:p>
          <a:endParaRPr lang="hu-HU"/>
        </a:p>
      </dgm:t>
    </dgm:pt>
    <dgm:pt modelId="{B8260FEB-BDFD-40A2-A178-7FD8CB649C3C}" type="pres">
      <dgm:prSet presAssocID="{027A685D-1554-4A37-9EDB-50BD8D306E42}" presName="bSpace" presStyleCnt="0"/>
      <dgm:spPr/>
    </dgm:pt>
    <dgm:pt modelId="{30A405F2-ADDC-4178-96F3-F7BD94816690}" type="pres">
      <dgm:prSet presAssocID="{027A685D-1554-4A37-9EDB-50BD8D306E42}" presName="parBackupNorm" presStyleCnt="0"/>
      <dgm:spPr/>
    </dgm:pt>
    <dgm:pt modelId="{9AAB5B95-75B0-4AC8-8FEE-C5EF2B9DE982}" type="pres">
      <dgm:prSet presAssocID="{BD5C8430-24BD-4B32-B7E5-D8B7CE022032}" presName="parSpace" presStyleCnt="0"/>
      <dgm:spPr/>
    </dgm:pt>
    <dgm:pt modelId="{9C1BA44B-8229-4B77-B4EA-186C2604CD85}" type="pres">
      <dgm:prSet presAssocID="{E01DC078-41F0-470D-BDA4-A9DF75DA5E77}" presName="desBackupLeftNorm" presStyleCnt="0"/>
      <dgm:spPr/>
    </dgm:pt>
    <dgm:pt modelId="{A57E6506-6CA1-4076-AA5E-412A30F7920B}" type="pres">
      <dgm:prSet presAssocID="{E01DC078-41F0-470D-BDA4-A9DF75DA5E77}" presName="desComposite" presStyleCnt="0"/>
      <dgm:spPr/>
    </dgm:pt>
    <dgm:pt modelId="{0D64CDE0-8180-4973-BBF0-DFC2D88C176B}" type="pres">
      <dgm:prSet presAssocID="{E01DC078-41F0-470D-BDA4-A9DF75DA5E77}" presName="desCircle" presStyleLbl="node1" presStyleIdx="0" presStyleCnt="9"/>
      <dgm:spPr/>
    </dgm:pt>
    <dgm:pt modelId="{D2D95FC7-0A92-454D-A88E-68E60F6553ED}" type="pres">
      <dgm:prSet presAssocID="{E01DC078-41F0-470D-BDA4-A9DF75DA5E77}" presName="chTx" presStyleLbl="revTx" presStyleIdx="1" presStyleCnt="22"/>
      <dgm:spPr/>
      <dgm:t>
        <a:bodyPr/>
        <a:lstStyle/>
        <a:p>
          <a:endParaRPr lang="hu-HU"/>
        </a:p>
      </dgm:t>
    </dgm:pt>
    <dgm:pt modelId="{D3412AA9-93A6-47F0-A97A-E5A360C50A0F}" type="pres">
      <dgm:prSet presAssocID="{E01DC078-41F0-470D-BDA4-A9DF75DA5E77}" presName="desTx" presStyleLbl="revTx" presStyleIdx="2" presStyleCnt="22">
        <dgm:presLayoutVars>
          <dgm:bulletEnabled val="1"/>
        </dgm:presLayoutVars>
      </dgm:prSet>
      <dgm:spPr/>
    </dgm:pt>
    <dgm:pt modelId="{944F55C6-F7E0-40FF-BF86-63A088771565}" type="pres">
      <dgm:prSet presAssocID="{E01DC078-41F0-470D-BDA4-A9DF75DA5E77}" presName="desBackupRightNorm" presStyleCnt="0"/>
      <dgm:spPr/>
    </dgm:pt>
    <dgm:pt modelId="{0B2D9372-8B75-450D-AF0A-FEC13A1C14DF}" type="pres">
      <dgm:prSet presAssocID="{E1B00278-8896-4D16-AA69-5C476E9BC647}" presName="desSpace" presStyleCnt="0"/>
      <dgm:spPr/>
    </dgm:pt>
    <dgm:pt modelId="{7920A7DD-2A48-4598-9411-BA6C5E659A44}" type="pres">
      <dgm:prSet presAssocID="{0E8F0181-198C-4AE6-A84B-828D70624B0F}" presName="desBackupLeftNorm" presStyleCnt="0"/>
      <dgm:spPr/>
    </dgm:pt>
    <dgm:pt modelId="{C1C9CAA8-1EF1-4920-AA74-54D8C2DC5AEA}" type="pres">
      <dgm:prSet presAssocID="{0E8F0181-198C-4AE6-A84B-828D70624B0F}" presName="desComposite" presStyleCnt="0"/>
      <dgm:spPr/>
    </dgm:pt>
    <dgm:pt modelId="{B7E6139F-C67A-472B-9C96-7621AC92EEDC}" type="pres">
      <dgm:prSet presAssocID="{0E8F0181-198C-4AE6-A84B-828D70624B0F}" presName="desCircle" presStyleLbl="node1" presStyleIdx="1" presStyleCnt="9"/>
      <dgm:spPr/>
    </dgm:pt>
    <dgm:pt modelId="{2098B538-0920-4729-A83C-0B35D9FB232F}" type="pres">
      <dgm:prSet presAssocID="{0E8F0181-198C-4AE6-A84B-828D70624B0F}" presName="chTx" presStyleLbl="revTx" presStyleIdx="3" presStyleCnt="22"/>
      <dgm:spPr/>
      <dgm:t>
        <a:bodyPr/>
        <a:lstStyle/>
        <a:p>
          <a:endParaRPr lang="hu-HU"/>
        </a:p>
      </dgm:t>
    </dgm:pt>
    <dgm:pt modelId="{CBA92A3F-52F2-4D14-BAF6-31614030C135}" type="pres">
      <dgm:prSet presAssocID="{0E8F0181-198C-4AE6-A84B-828D70624B0F}" presName="desTx" presStyleLbl="revTx" presStyleIdx="4" presStyleCnt="22">
        <dgm:presLayoutVars>
          <dgm:bulletEnabled val="1"/>
        </dgm:presLayoutVars>
      </dgm:prSet>
      <dgm:spPr/>
    </dgm:pt>
    <dgm:pt modelId="{1C2746A2-11DC-4A63-B33B-E0408411DCF3}" type="pres">
      <dgm:prSet presAssocID="{0E8F0181-198C-4AE6-A84B-828D70624B0F}" presName="desBackupRightNorm" presStyleCnt="0"/>
      <dgm:spPr/>
    </dgm:pt>
    <dgm:pt modelId="{231E27AC-0A03-4E6D-A0E4-003678E718AA}" type="pres">
      <dgm:prSet presAssocID="{28FE62F7-7514-4847-82E7-BAF20922AA9A}" presName="desSpace" presStyleCnt="0"/>
      <dgm:spPr/>
    </dgm:pt>
    <dgm:pt modelId="{8B5490F3-240E-4F58-BBFF-D36EC9FD812F}" type="pres">
      <dgm:prSet presAssocID="{C4D25F4B-23E4-4760-BCFE-1895F86D5B59}" presName="desBackupLeftNorm" presStyleCnt="0"/>
      <dgm:spPr/>
    </dgm:pt>
    <dgm:pt modelId="{5431F016-31FB-48A6-8596-BC8F2E9B1F6C}" type="pres">
      <dgm:prSet presAssocID="{C4D25F4B-23E4-4760-BCFE-1895F86D5B59}" presName="desComposite" presStyleCnt="0"/>
      <dgm:spPr/>
    </dgm:pt>
    <dgm:pt modelId="{DD2C6DD5-3C59-4F1F-BAB7-6FC8A8EEB4D5}" type="pres">
      <dgm:prSet presAssocID="{C4D25F4B-23E4-4760-BCFE-1895F86D5B59}" presName="desCircle" presStyleLbl="node1" presStyleIdx="2" presStyleCnt="9"/>
      <dgm:spPr/>
    </dgm:pt>
    <dgm:pt modelId="{F736D3CA-848D-4032-A4F1-91AD9AAF4938}" type="pres">
      <dgm:prSet presAssocID="{C4D25F4B-23E4-4760-BCFE-1895F86D5B59}" presName="chTx" presStyleLbl="revTx" presStyleIdx="5" presStyleCnt="22"/>
      <dgm:spPr/>
      <dgm:t>
        <a:bodyPr/>
        <a:lstStyle/>
        <a:p>
          <a:endParaRPr lang="hu-HU"/>
        </a:p>
      </dgm:t>
    </dgm:pt>
    <dgm:pt modelId="{AF169784-B756-4C0D-A186-040581AD2BC2}" type="pres">
      <dgm:prSet presAssocID="{C4D25F4B-23E4-4760-BCFE-1895F86D5B59}" presName="desTx" presStyleLbl="revTx" presStyleIdx="6" presStyleCnt="22">
        <dgm:presLayoutVars>
          <dgm:bulletEnabled val="1"/>
        </dgm:presLayoutVars>
      </dgm:prSet>
      <dgm:spPr/>
    </dgm:pt>
    <dgm:pt modelId="{232A2F2D-F4C2-4FA5-9855-3E69C89AD1B7}" type="pres">
      <dgm:prSet presAssocID="{C4D25F4B-23E4-4760-BCFE-1895F86D5B59}" presName="desBackupRightNorm" presStyleCnt="0"/>
      <dgm:spPr/>
    </dgm:pt>
    <dgm:pt modelId="{1F043D3A-2E35-4C28-ABDC-3950FBA6CDE8}" type="pres">
      <dgm:prSet presAssocID="{4862BCFD-0D5E-4BB6-AA5E-C41488FF5DF3}" presName="desSpace" presStyleCnt="0"/>
      <dgm:spPr/>
    </dgm:pt>
    <dgm:pt modelId="{411ECD34-3582-4436-A78E-D61F0CAD94F6}" type="pres">
      <dgm:prSet presAssocID="{6B9621B8-B1F8-466A-959F-0E1610A72EC4}" presName="desBackupLeftNorm" presStyleCnt="0"/>
      <dgm:spPr/>
    </dgm:pt>
    <dgm:pt modelId="{9962C589-957F-41BA-AF1A-FC5C1977957E}" type="pres">
      <dgm:prSet presAssocID="{6B9621B8-B1F8-466A-959F-0E1610A72EC4}" presName="desComposite" presStyleCnt="0"/>
      <dgm:spPr/>
    </dgm:pt>
    <dgm:pt modelId="{83BE656C-0A26-4203-9B7B-9EF53FAAB881}" type="pres">
      <dgm:prSet presAssocID="{6B9621B8-B1F8-466A-959F-0E1610A72EC4}" presName="desCircle" presStyleLbl="node1" presStyleIdx="3" presStyleCnt="9"/>
      <dgm:spPr/>
    </dgm:pt>
    <dgm:pt modelId="{0F40BFF5-511D-49D6-AA11-6F668E12F4D7}" type="pres">
      <dgm:prSet presAssocID="{6B9621B8-B1F8-466A-959F-0E1610A72EC4}" presName="chTx" presStyleLbl="revTx" presStyleIdx="7" presStyleCnt="22"/>
      <dgm:spPr/>
      <dgm:t>
        <a:bodyPr/>
        <a:lstStyle/>
        <a:p>
          <a:endParaRPr lang="hu-HU"/>
        </a:p>
      </dgm:t>
    </dgm:pt>
    <dgm:pt modelId="{AC4FFB61-2303-441F-A8EF-6A5B6BEF8B91}" type="pres">
      <dgm:prSet presAssocID="{6B9621B8-B1F8-466A-959F-0E1610A72EC4}" presName="desTx" presStyleLbl="revTx" presStyleIdx="8" presStyleCnt="22">
        <dgm:presLayoutVars>
          <dgm:bulletEnabled val="1"/>
        </dgm:presLayoutVars>
      </dgm:prSet>
      <dgm:spPr/>
    </dgm:pt>
    <dgm:pt modelId="{D73EA492-5839-4730-A463-9E6DE4FB5BC3}" type="pres">
      <dgm:prSet presAssocID="{6B9621B8-B1F8-466A-959F-0E1610A72EC4}" presName="desBackupRightNorm" presStyleCnt="0"/>
      <dgm:spPr/>
    </dgm:pt>
    <dgm:pt modelId="{519A9735-681D-471D-BE90-984B70797832}" type="pres">
      <dgm:prSet presAssocID="{73AAA45A-475B-42BB-9AD8-0B770F88793A}" presName="desSpace" presStyleCnt="0"/>
      <dgm:spPr/>
    </dgm:pt>
    <dgm:pt modelId="{F5691331-F9A2-42D6-B8C1-EE80A9766DC1}" type="pres">
      <dgm:prSet presAssocID="{DB9395AB-3157-4EAD-B32A-27D2399FB5F4}" presName="desBackupLeftNorm" presStyleCnt="0"/>
      <dgm:spPr/>
    </dgm:pt>
    <dgm:pt modelId="{11E845D1-178B-47E0-8000-BB76D846C6C3}" type="pres">
      <dgm:prSet presAssocID="{DB9395AB-3157-4EAD-B32A-27D2399FB5F4}" presName="desComposite" presStyleCnt="0"/>
      <dgm:spPr/>
    </dgm:pt>
    <dgm:pt modelId="{620BC5D7-B244-4EC2-8B45-39E3B25E79EB}" type="pres">
      <dgm:prSet presAssocID="{DB9395AB-3157-4EAD-B32A-27D2399FB5F4}" presName="desCircle" presStyleLbl="node1" presStyleIdx="4" presStyleCnt="9"/>
      <dgm:spPr/>
    </dgm:pt>
    <dgm:pt modelId="{61B6002D-4E40-4641-A0F2-55C3D5847AB8}" type="pres">
      <dgm:prSet presAssocID="{DB9395AB-3157-4EAD-B32A-27D2399FB5F4}" presName="chTx" presStyleLbl="revTx" presStyleIdx="9" presStyleCnt="22"/>
      <dgm:spPr/>
      <dgm:t>
        <a:bodyPr/>
        <a:lstStyle/>
        <a:p>
          <a:endParaRPr lang="hu-HU"/>
        </a:p>
      </dgm:t>
    </dgm:pt>
    <dgm:pt modelId="{B2902D07-C3A9-42D1-8255-4E62E5AD8328}" type="pres">
      <dgm:prSet presAssocID="{DB9395AB-3157-4EAD-B32A-27D2399FB5F4}" presName="desTx" presStyleLbl="revTx" presStyleIdx="10" presStyleCnt="22">
        <dgm:presLayoutVars>
          <dgm:bulletEnabled val="1"/>
        </dgm:presLayoutVars>
      </dgm:prSet>
      <dgm:spPr/>
    </dgm:pt>
    <dgm:pt modelId="{EBEC8EF8-8689-4952-858D-5AF3029D46DB}" type="pres">
      <dgm:prSet presAssocID="{DB9395AB-3157-4EAD-B32A-27D2399FB5F4}" presName="desBackupRightNorm" presStyleCnt="0"/>
      <dgm:spPr/>
    </dgm:pt>
    <dgm:pt modelId="{46C0634C-99C4-4812-8E41-253FA31417E4}" type="pres">
      <dgm:prSet presAssocID="{910BD3D0-9682-4081-B774-3B0FB7A11CE7}" presName="desSpace" presStyleCnt="0"/>
      <dgm:spPr/>
    </dgm:pt>
    <dgm:pt modelId="{43087DBF-F59D-4E97-B58D-43B946C50EBC}" type="pres">
      <dgm:prSet presAssocID="{7EAB4C62-E93A-489E-8A4B-C75F771D1ECC}" presName="desBackupLeftNorm" presStyleCnt="0"/>
      <dgm:spPr/>
    </dgm:pt>
    <dgm:pt modelId="{7DB6D33D-6AAB-42C5-BD29-B8DAD262F6F5}" type="pres">
      <dgm:prSet presAssocID="{7EAB4C62-E93A-489E-8A4B-C75F771D1ECC}" presName="desComposite" presStyleCnt="0"/>
      <dgm:spPr/>
    </dgm:pt>
    <dgm:pt modelId="{B670D087-6443-4146-AB87-49EC1C86178A}" type="pres">
      <dgm:prSet presAssocID="{7EAB4C62-E93A-489E-8A4B-C75F771D1ECC}" presName="desCircle" presStyleLbl="node1" presStyleIdx="5" presStyleCnt="9"/>
      <dgm:spPr/>
    </dgm:pt>
    <dgm:pt modelId="{649230DC-D17D-490B-B018-8A6A9536F24B}" type="pres">
      <dgm:prSet presAssocID="{7EAB4C62-E93A-489E-8A4B-C75F771D1ECC}" presName="chTx" presStyleLbl="revTx" presStyleIdx="11" presStyleCnt="22"/>
      <dgm:spPr/>
      <dgm:t>
        <a:bodyPr/>
        <a:lstStyle/>
        <a:p>
          <a:endParaRPr lang="hu-HU"/>
        </a:p>
      </dgm:t>
    </dgm:pt>
    <dgm:pt modelId="{AD767D9D-8F69-4088-86C6-91EF418B276E}" type="pres">
      <dgm:prSet presAssocID="{7EAB4C62-E93A-489E-8A4B-C75F771D1ECC}" presName="desTx" presStyleLbl="revTx" presStyleIdx="12" presStyleCnt="22">
        <dgm:presLayoutVars>
          <dgm:bulletEnabled val="1"/>
        </dgm:presLayoutVars>
      </dgm:prSet>
      <dgm:spPr/>
    </dgm:pt>
    <dgm:pt modelId="{D4D56CB4-37F9-45A8-A71A-87C651AD2CA2}" type="pres">
      <dgm:prSet presAssocID="{7EAB4C62-E93A-489E-8A4B-C75F771D1ECC}" presName="desBackupRightNorm" presStyleCnt="0"/>
      <dgm:spPr/>
    </dgm:pt>
    <dgm:pt modelId="{A07378D0-5A90-4F01-80C0-291EC71B63D6}" type="pres">
      <dgm:prSet presAssocID="{DC4F28BF-12DD-471E-8AE5-67E71DAB2B44}" presName="desSpace" presStyleCnt="0"/>
      <dgm:spPr/>
    </dgm:pt>
    <dgm:pt modelId="{366418DE-0D36-417E-91CC-C02EA8D7C583}" type="pres">
      <dgm:prSet presAssocID="{41DBBF6C-74A2-4DCA-8CCF-8D9C5362BED8}" presName="parComposite" presStyleCnt="0"/>
      <dgm:spPr/>
    </dgm:pt>
    <dgm:pt modelId="{5E6DD18F-812B-44A5-AC86-4DB4607F144B}" type="pres">
      <dgm:prSet presAssocID="{41DBBF6C-74A2-4DCA-8CCF-8D9C5362BED8}" presName="parBigCircle" presStyleLbl="node0" presStyleIdx="1" presStyleCnt="4"/>
      <dgm:spPr/>
    </dgm:pt>
    <dgm:pt modelId="{326FC2EC-BA9B-4D70-B925-E1082AD4DC48}" type="pres">
      <dgm:prSet presAssocID="{41DBBF6C-74A2-4DCA-8CCF-8D9C5362BED8}" presName="parTx" presStyleLbl="revTx" presStyleIdx="13" presStyleCnt="22"/>
      <dgm:spPr/>
      <dgm:t>
        <a:bodyPr/>
        <a:lstStyle/>
        <a:p>
          <a:endParaRPr lang="hu-HU"/>
        </a:p>
      </dgm:t>
    </dgm:pt>
    <dgm:pt modelId="{980F933F-3391-48EE-BE6D-1C533DE8ACDE}" type="pres">
      <dgm:prSet presAssocID="{41DBBF6C-74A2-4DCA-8CCF-8D9C5362BED8}" presName="bSpace" presStyleCnt="0"/>
      <dgm:spPr/>
    </dgm:pt>
    <dgm:pt modelId="{287CAC47-350F-492F-81EB-E79D9875DAA4}" type="pres">
      <dgm:prSet presAssocID="{41DBBF6C-74A2-4DCA-8CCF-8D9C5362BED8}" presName="parBackupNorm" presStyleCnt="0"/>
      <dgm:spPr/>
    </dgm:pt>
    <dgm:pt modelId="{06DC50DA-C2EA-4A5D-9CF0-8892E4C3C86A}" type="pres">
      <dgm:prSet presAssocID="{05A666CC-7F3E-4379-AF32-FDFC0A7157DB}" presName="parSpace" presStyleCnt="0"/>
      <dgm:spPr/>
    </dgm:pt>
    <dgm:pt modelId="{5178C950-5F87-4782-9E26-CFA39C7B92D0}" type="pres">
      <dgm:prSet presAssocID="{6260B3BB-AF6A-446B-BA6E-F946823119FD}" presName="desBackupLeftNorm" presStyleCnt="0"/>
      <dgm:spPr/>
    </dgm:pt>
    <dgm:pt modelId="{54FBEA97-BCEA-43EF-A4EA-F1E93064B44D}" type="pres">
      <dgm:prSet presAssocID="{6260B3BB-AF6A-446B-BA6E-F946823119FD}" presName="desComposite" presStyleCnt="0"/>
      <dgm:spPr/>
    </dgm:pt>
    <dgm:pt modelId="{6BEEAD90-13FF-493D-9252-5DCD939355D4}" type="pres">
      <dgm:prSet presAssocID="{6260B3BB-AF6A-446B-BA6E-F946823119FD}" presName="desCircle" presStyleLbl="node1" presStyleIdx="6" presStyleCnt="9"/>
      <dgm:spPr/>
    </dgm:pt>
    <dgm:pt modelId="{A49B17D9-9089-4758-8EC6-7C9B81D56875}" type="pres">
      <dgm:prSet presAssocID="{6260B3BB-AF6A-446B-BA6E-F946823119FD}" presName="chTx" presStyleLbl="revTx" presStyleIdx="14" presStyleCnt="22"/>
      <dgm:spPr/>
      <dgm:t>
        <a:bodyPr/>
        <a:lstStyle/>
        <a:p>
          <a:endParaRPr lang="hu-HU"/>
        </a:p>
      </dgm:t>
    </dgm:pt>
    <dgm:pt modelId="{B419C09E-8069-43FD-B26F-C05B9BCE7B7D}" type="pres">
      <dgm:prSet presAssocID="{6260B3BB-AF6A-446B-BA6E-F946823119FD}" presName="desTx" presStyleLbl="revTx" presStyleIdx="15" presStyleCnt="22">
        <dgm:presLayoutVars>
          <dgm:bulletEnabled val="1"/>
        </dgm:presLayoutVars>
      </dgm:prSet>
      <dgm:spPr/>
    </dgm:pt>
    <dgm:pt modelId="{3B95F3A8-A9DB-48EF-83E7-78F42CF199FD}" type="pres">
      <dgm:prSet presAssocID="{6260B3BB-AF6A-446B-BA6E-F946823119FD}" presName="desBackupRightNorm" presStyleCnt="0"/>
      <dgm:spPr/>
    </dgm:pt>
    <dgm:pt modelId="{290974DC-EF00-4BD1-A869-91359236D767}" type="pres">
      <dgm:prSet presAssocID="{50AE3811-D978-4A51-80E8-65F5576090C3}" presName="desSpace" presStyleCnt="0"/>
      <dgm:spPr/>
    </dgm:pt>
    <dgm:pt modelId="{8D089784-54B4-4B24-816B-7FBF133105E5}" type="pres">
      <dgm:prSet presAssocID="{A16C5C12-4CAA-42C0-8CBA-E0B6FB4D6C02}" presName="desBackupLeftNorm" presStyleCnt="0"/>
      <dgm:spPr/>
    </dgm:pt>
    <dgm:pt modelId="{17D07FB8-42AA-4C75-A3C3-E2333419F478}" type="pres">
      <dgm:prSet presAssocID="{A16C5C12-4CAA-42C0-8CBA-E0B6FB4D6C02}" presName="desComposite" presStyleCnt="0"/>
      <dgm:spPr/>
    </dgm:pt>
    <dgm:pt modelId="{2A17BC19-8C40-48E3-A76A-22F145136F72}" type="pres">
      <dgm:prSet presAssocID="{A16C5C12-4CAA-42C0-8CBA-E0B6FB4D6C02}" presName="desCircle" presStyleLbl="node1" presStyleIdx="7" presStyleCnt="9"/>
      <dgm:spPr/>
    </dgm:pt>
    <dgm:pt modelId="{E411D3C3-BA54-42DD-826E-1AB1399BEED7}" type="pres">
      <dgm:prSet presAssocID="{A16C5C12-4CAA-42C0-8CBA-E0B6FB4D6C02}" presName="chTx" presStyleLbl="revTx" presStyleIdx="16" presStyleCnt="22"/>
      <dgm:spPr/>
      <dgm:t>
        <a:bodyPr/>
        <a:lstStyle/>
        <a:p>
          <a:endParaRPr lang="hu-HU"/>
        </a:p>
      </dgm:t>
    </dgm:pt>
    <dgm:pt modelId="{03175BE1-3DBC-4D36-8910-71206766C86A}" type="pres">
      <dgm:prSet presAssocID="{A16C5C12-4CAA-42C0-8CBA-E0B6FB4D6C02}" presName="desTx" presStyleLbl="revTx" presStyleIdx="17" presStyleCnt="22">
        <dgm:presLayoutVars>
          <dgm:bulletEnabled val="1"/>
        </dgm:presLayoutVars>
      </dgm:prSet>
      <dgm:spPr/>
    </dgm:pt>
    <dgm:pt modelId="{6598E606-47DA-4003-905F-385FE21F517B}" type="pres">
      <dgm:prSet presAssocID="{A16C5C12-4CAA-42C0-8CBA-E0B6FB4D6C02}" presName="desBackupRightNorm" presStyleCnt="0"/>
      <dgm:spPr/>
    </dgm:pt>
    <dgm:pt modelId="{59BA1F9B-62F1-4FDA-B992-F8F99958D84C}" type="pres">
      <dgm:prSet presAssocID="{1DA7B5B0-2B78-44A1-8EE8-356BCF398EBA}" presName="desSpace" presStyleCnt="0"/>
      <dgm:spPr/>
    </dgm:pt>
    <dgm:pt modelId="{4ED602FA-1578-41AB-BF97-3B91DF58DC3E}" type="pres">
      <dgm:prSet presAssocID="{2304D5A0-A24F-4246-94AB-DC85AB98B5B2}" presName="desBackupLeftNorm" presStyleCnt="0"/>
      <dgm:spPr/>
    </dgm:pt>
    <dgm:pt modelId="{8F2B36CB-58B7-443B-ADBC-196C775E3F12}" type="pres">
      <dgm:prSet presAssocID="{2304D5A0-A24F-4246-94AB-DC85AB98B5B2}" presName="desComposite" presStyleCnt="0"/>
      <dgm:spPr/>
    </dgm:pt>
    <dgm:pt modelId="{A58F2D66-2268-4263-AF02-7447CABA4862}" type="pres">
      <dgm:prSet presAssocID="{2304D5A0-A24F-4246-94AB-DC85AB98B5B2}" presName="desCircle" presStyleLbl="node1" presStyleIdx="8" presStyleCnt="9"/>
      <dgm:spPr/>
    </dgm:pt>
    <dgm:pt modelId="{A6E0834A-C97E-428F-8A27-23D6A1B15C04}" type="pres">
      <dgm:prSet presAssocID="{2304D5A0-A24F-4246-94AB-DC85AB98B5B2}" presName="chTx" presStyleLbl="revTx" presStyleIdx="18" presStyleCnt="22"/>
      <dgm:spPr/>
      <dgm:t>
        <a:bodyPr/>
        <a:lstStyle/>
        <a:p>
          <a:endParaRPr lang="hu-HU"/>
        </a:p>
      </dgm:t>
    </dgm:pt>
    <dgm:pt modelId="{8DCD9901-832F-4426-B9C2-A3FA9EBE9075}" type="pres">
      <dgm:prSet presAssocID="{2304D5A0-A24F-4246-94AB-DC85AB98B5B2}" presName="desTx" presStyleLbl="revTx" presStyleIdx="19" presStyleCnt="22">
        <dgm:presLayoutVars>
          <dgm:bulletEnabled val="1"/>
        </dgm:presLayoutVars>
      </dgm:prSet>
      <dgm:spPr/>
    </dgm:pt>
    <dgm:pt modelId="{7862080A-F137-4CE9-9097-A97B71CAA7C3}" type="pres">
      <dgm:prSet presAssocID="{2304D5A0-A24F-4246-94AB-DC85AB98B5B2}" presName="desBackupRightNorm" presStyleCnt="0"/>
      <dgm:spPr/>
    </dgm:pt>
    <dgm:pt modelId="{3C8534A8-CCEF-406E-8A3A-E2991B0D8A4C}" type="pres">
      <dgm:prSet presAssocID="{52B5FCFE-72DC-4C20-81B4-FA486714A9D4}" presName="desSpace" presStyleCnt="0"/>
      <dgm:spPr/>
    </dgm:pt>
    <dgm:pt modelId="{1AFFD471-150D-4681-9C07-0B97B9EAF70B}" type="pres">
      <dgm:prSet presAssocID="{7580AA60-6B73-4659-8CC3-02D24AC0FAC7}" presName="parComposite" presStyleCnt="0"/>
      <dgm:spPr/>
    </dgm:pt>
    <dgm:pt modelId="{4547904C-F681-47E4-B2F5-124320FC5E1E}" type="pres">
      <dgm:prSet presAssocID="{7580AA60-6B73-4659-8CC3-02D24AC0FAC7}" presName="parBigCircle" presStyleLbl="node0" presStyleIdx="2" presStyleCnt="4"/>
      <dgm:spPr/>
    </dgm:pt>
    <dgm:pt modelId="{5D4CA492-1941-4ED5-83E3-37CC404EEEBF}" type="pres">
      <dgm:prSet presAssocID="{7580AA60-6B73-4659-8CC3-02D24AC0FAC7}" presName="parTx" presStyleLbl="revTx" presStyleIdx="20" presStyleCnt="22"/>
      <dgm:spPr/>
      <dgm:t>
        <a:bodyPr/>
        <a:lstStyle/>
        <a:p>
          <a:endParaRPr lang="hu-HU"/>
        </a:p>
      </dgm:t>
    </dgm:pt>
    <dgm:pt modelId="{764D1EFC-F5E4-407A-8DDC-CE9CAAF324D7}" type="pres">
      <dgm:prSet presAssocID="{7580AA60-6B73-4659-8CC3-02D24AC0FAC7}" presName="bSpace" presStyleCnt="0"/>
      <dgm:spPr/>
    </dgm:pt>
    <dgm:pt modelId="{CA755AB2-3026-4BD0-A0F0-E11CA32CEA5A}" type="pres">
      <dgm:prSet presAssocID="{7580AA60-6B73-4659-8CC3-02D24AC0FAC7}" presName="parBackupNorm" presStyleCnt="0"/>
      <dgm:spPr/>
    </dgm:pt>
    <dgm:pt modelId="{92F99ABF-DFC6-4C2D-8F27-41135DFF0987}" type="pres">
      <dgm:prSet presAssocID="{3912F72B-118F-4417-AB0E-A96FEF3F9103}" presName="parSpace" presStyleCnt="0"/>
      <dgm:spPr/>
    </dgm:pt>
    <dgm:pt modelId="{7D103585-70EC-4CBE-B4DC-27703B86FF6D}" type="pres">
      <dgm:prSet presAssocID="{A3898FD6-2540-4A34-831A-2F32299D240E}" presName="parComposite" presStyleCnt="0"/>
      <dgm:spPr/>
    </dgm:pt>
    <dgm:pt modelId="{6C52C362-167B-4BFB-9BD1-0DF8EB6CC444}" type="pres">
      <dgm:prSet presAssocID="{A3898FD6-2540-4A34-831A-2F32299D240E}" presName="parBigCircle" presStyleLbl="node0" presStyleIdx="3" presStyleCnt="4"/>
      <dgm:spPr/>
    </dgm:pt>
    <dgm:pt modelId="{C2B780A2-635B-4A13-A4E0-A5E6D058EBB2}" type="pres">
      <dgm:prSet presAssocID="{A3898FD6-2540-4A34-831A-2F32299D240E}" presName="parTx" presStyleLbl="revTx" presStyleIdx="21" presStyleCnt="22"/>
      <dgm:spPr/>
      <dgm:t>
        <a:bodyPr/>
        <a:lstStyle/>
        <a:p>
          <a:endParaRPr lang="hu-HU"/>
        </a:p>
      </dgm:t>
    </dgm:pt>
    <dgm:pt modelId="{BA0AAE35-FD87-4721-B467-0851D64EE7B1}" type="pres">
      <dgm:prSet presAssocID="{A3898FD6-2540-4A34-831A-2F32299D240E}" presName="bSpace" presStyleCnt="0"/>
      <dgm:spPr/>
    </dgm:pt>
    <dgm:pt modelId="{D88DF7CC-3A51-4823-A5E2-545F61D12AA0}" type="pres">
      <dgm:prSet presAssocID="{A3898FD6-2540-4A34-831A-2F32299D240E}" presName="parBackupNorm" presStyleCnt="0"/>
      <dgm:spPr/>
    </dgm:pt>
    <dgm:pt modelId="{8CFD0E48-735C-438B-9A1D-317CB8D7FF31}" type="pres">
      <dgm:prSet presAssocID="{75759BE7-1EA1-42EA-BF3E-7DC314B68A63}" presName="parSpace" presStyleCnt="0"/>
      <dgm:spPr/>
    </dgm:pt>
  </dgm:ptLst>
  <dgm:cxnLst>
    <dgm:cxn modelId="{DACB3E03-91D6-4D0A-AA19-28C1287D2BF8}" srcId="{F34BDEAB-D672-4F73-A47D-3EEA5CFD924F}" destId="{A3898FD6-2540-4A34-831A-2F32299D240E}" srcOrd="3" destOrd="0" parTransId="{89D6C564-939B-46BD-B2E8-A23926158511}" sibTransId="{75759BE7-1EA1-42EA-BF3E-7DC314B68A63}"/>
    <dgm:cxn modelId="{78B715A6-0DD3-4223-A0C0-87E6683DB5F2}" srcId="{41DBBF6C-74A2-4DCA-8CCF-8D9C5362BED8}" destId="{6260B3BB-AF6A-446B-BA6E-F946823119FD}" srcOrd="0" destOrd="0" parTransId="{09A1037E-F9B7-4E69-8E3E-6F61FC15CAE3}" sibTransId="{50AE3811-D978-4A51-80E8-65F5576090C3}"/>
    <dgm:cxn modelId="{8922BC34-C7FC-4B14-AAD4-0FBF2C7341F6}" srcId="{027A685D-1554-4A37-9EDB-50BD8D306E42}" destId="{E01DC078-41F0-470D-BDA4-A9DF75DA5E77}" srcOrd="0" destOrd="0" parTransId="{4766BA9D-76CB-4B31-833F-B05638828C5F}" sibTransId="{E1B00278-8896-4D16-AA69-5C476E9BC647}"/>
    <dgm:cxn modelId="{2BA15FA3-CCCD-4A13-A7BC-83586699E1EC}" srcId="{027A685D-1554-4A37-9EDB-50BD8D306E42}" destId="{6B9621B8-B1F8-466A-959F-0E1610A72EC4}" srcOrd="3" destOrd="0" parTransId="{ED357345-931B-4912-8B8A-6209E0F9BEF1}" sibTransId="{73AAA45A-475B-42BB-9AD8-0B770F88793A}"/>
    <dgm:cxn modelId="{9A3663CE-0199-49F2-AE70-50AFF42AC4A3}" type="presOf" srcId="{F34BDEAB-D672-4F73-A47D-3EEA5CFD924F}" destId="{E105B692-F3CB-4998-9889-160ADD926924}" srcOrd="0" destOrd="0" presId="urn:microsoft.com/office/officeart/2008/layout/CircleAccentTimeline"/>
    <dgm:cxn modelId="{1498FE61-6D06-480C-B817-21DD2DB9F34B}" srcId="{F34BDEAB-D672-4F73-A47D-3EEA5CFD924F}" destId="{027A685D-1554-4A37-9EDB-50BD8D306E42}" srcOrd="0" destOrd="0" parTransId="{C6E58C5A-048D-40F2-A314-37A14CBD7976}" sibTransId="{BD5C8430-24BD-4B32-B7E5-D8B7CE022032}"/>
    <dgm:cxn modelId="{458A8A44-3EF2-4161-B807-FE94A100A7A7}" srcId="{41DBBF6C-74A2-4DCA-8CCF-8D9C5362BED8}" destId="{2304D5A0-A24F-4246-94AB-DC85AB98B5B2}" srcOrd="2" destOrd="0" parTransId="{73E72EC8-44A2-439A-8880-18651F6D59BC}" sibTransId="{52B5FCFE-72DC-4C20-81B4-FA486714A9D4}"/>
    <dgm:cxn modelId="{EF836589-C774-42B2-9635-5D20CB429D7F}" type="presOf" srcId="{7EAB4C62-E93A-489E-8A4B-C75F771D1ECC}" destId="{649230DC-D17D-490B-B018-8A6A9536F24B}" srcOrd="0" destOrd="0" presId="urn:microsoft.com/office/officeart/2008/layout/CircleAccentTimeline"/>
    <dgm:cxn modelId="{D11C8443-AEF2-4480-9B98-DEB7970AB69E}" type="presOf" srcId="{027A685D-1554-4A37-9EDB-50BD8D306E42}" destId="{F41F1E1D-D69B-416D-A8C6-9CE3C7FCB9F2}" srcOrd="0" destOrd="0" presId="urn:microsoft.com/office/officeart/2008/layout/CircleAccentTimeline"/>
    <dgm:cxn modelId="{B9827297-B791-4420-9413-9E0EAF2D49B2}" type="presOf" srcId="{DB9395AB-3157-4EAD-B32A-27D2399FB5F4}" destId="{61B6002D-4E40-4641-A0F2-55C3D5847AB8}" srcOrd="0" destOrd="0" presId="urn:microsoft.com/office/officeart/2008/layout/CircleAccentTimeline"/>
    <dgm:cxn modelId="{D6DB4578-F0A7-4685-B583-15A7B399C766}" type="presOf" srcId="{0E8F0181-198C-4AE6-A84B-828D70624B0F}" destId="{2098B538-0920-4729-A83C-0B35D9FB232F}" srcOrd="0" destOrd="0" presId="urn:microsoft.com/office/officeart/2008/layout/CircleAccentTimeline"/>
    <dgm:cxn modelId="{D8A8A753-E567-4C2D-99EE-996C2C3DED7A}" srcId="{F34BDEAB-D672-4F73-A47D-3EEA5CFD924F}" destId="{7580AA60-6B73-4659-8CC3-02D24AC0FAC7}" srcOrd="2" destOrd="0" parTransId="{AB9BADD9-BFD0-411C-ABD0-F88DCFA9D9E7}" sibTransId="{3912F72B-118F-4417-AB0E-A96FEF3F9103}"/>
    <dgm:cxn modelId="{F8B4B486-5F77-49B8-B499-3E6FCB8F3D6A}" type="presOf" srcId="{A16C5C12-4CAA-42C0-8CBA-E0B6FB4D6C02}" destId="{E411D3C3-BA54-42DD-826E-1AB1399BEED7}" srcOrd="0" destOrd="0" presId="urn:microsoft.com/office/officeart/2008/layout/CircleAccentTimeline"/>
    <dgm:cxn modelId="{39149486-0757-4B8A-A52F-2B3C883144D2}" srcId="{41DBBF6C-74A2-4DCA-8CCF-8D9C5362BED8}" destId="{A16C5C12-4CAA-42C0-8CBA-E0B6FB4D6C02}" srcOrd="1" destOrd="0" parTransId="{E93F325D-2439-473E-81C1-26CE76B46988}" sibTransId="{1DA7B5B0-2B78-44A1-8EE8-356BCF398EBA}"/>
    <dgm:cxn modelId="{14E03BEC-E4B2-4762-9330-EEB7116C6236}" type="presOf" srcId="{6B9621B8-B1F8-466A-959F-0E1610A72EC4}" destId="{0F40BFF5-511D-49D6-AA11-6F668E12F4D7}" srcOrd="0" destOrd="0" presId="urn:microsoft.com/office/officeart/2008/layout/CircleAccentTimeline"/>
    <dgm:cxn modelId="{5AB002E4-8AEC-48E8-BE21-EF6B9C7AD744}" type="presOf" srcId="{7580AA60-6B73-4659-8CC3-02D24AC0FAC7}" destId="{5D4CA492-1941-4ED5-83E3-37CC404EEEBF}" srcOrd="0" destOrd="0" presId="urn:microsoft.com/office/officeart/2008/layout/CircleAccentTimeline"/>
    <dgm:cxn modelId="{72AB0F21-9085-44CB-A15F-7A52552DD7DC}" type="presOf" srcId="{2304D5A0-A24F-4246-94AB-DC85AB98B5B2}" destId="{A6E0834A-C97E-428F-8A27-23D6A1B15C04}" srcOrd="0" destOrd="0" presId="urn:microsoft.com/office/officeart/2008/layout/CircleAccentTimeline"/>
    <dgm:cxn modelId="{632953E8-4626-4819-A04F-C5F1BCECCA3A}" type="presOf" srcId="{6260B3BB-AF6A-446B-BA6E-F946823119FD}" destId="{A49B17D9-9089-4758-8EC6-7C9B81D56875}" srcOrd="0" destOrd="0" presId="urn:microsoft.com/office/officeart/2008/layout/CircleAccentTimeline"/>
    <dgm:cxn modelId="{5C05A995-E201-4D4D-883C-9A25DBE62275}" srcId="{027A685D-1554-4A37-9EDB-50BD8D306E42}" destId="{0E8F0181-198C-4AE6-A84B-828D70624B0F}" srcOrd="1" destOrd="0" parTransId="{00ECB715-AB13-4331-80F5-D51EC30A8FC5}" sibTransId="{28FE62F7-7514-4847-82E7-BAF20922AA9A}"/>
    <dgm:cxn modelId="{3914E321-AFA1-41DD-B625-3F845016C533}" srcId="{027A685D-1554-4A37-9EDB-50BD8D306E42}" destId="{7EAB4C62-E93A-489E-8A4B-C75F771D1ECC}" srcOrd="5" destOrd="0" parTransId="{A5AB2709-F63B-4134-9DB4-800C8D83D90E}" sibTransId="{DC4F28BF-12DD-471E-8AE5-67E71DAB2B44}"/>
    <dgm:cxn modelId="{8576F155-F3E1-48B7-B61A-5A12F25941B4}" srcId="{F34BDEAB-D672-4F73-A47D-3EEA5CFD924F}" destId="{41DBBF6C-74A2-4DCA-8CCF-8D9C5362BED8}" srcOrd="1" destOrd="0" parTransId="{CA300EAE-93DC-46D9-911C-6295E18A7DE5}" sibTransId="{05A666CC-7F3E-4379-AF32-FDFC0A7157DB}"/>
    <dgm:cxn modelId="{DCA97A66-E6A9-48E9-99F4-9747B15FC05C}" srcId="{027A685D-1554-4A37-9EDB-50BD8D306E42}" destId="{C4D25F4B-23E4-4760-BCFE-1895F86D5B59}" srcOrd="2" destOrd="0" parTransId="{9CC460D0-0C31-4DB5-91F8-3C4B549CF1BF}" sibTransId="{4862BCFD-0D5E-4BB6-AA5E-C41488FF5DF3}"/>
    <dgm:cxn modelId="{C61BB77C-A0B0-4951-9319-C8EB586B56A6}" type="presOf" srcId="{C4D25F4B-23E4-4760-BCFE-1895F86D5B59}" destId="{F736D3CA-848D-4032-A4F1-91AD9AAF4938}" srcOrd="0" destOrd="0" presId="urn:microsoft.com/office/officeart/2008/layout/CircleAccentTimeline"/>
    <dgm:cxn modelId="{31476C67-967E-4B13-9556-B485075BDFCC}" type="presOf" srcId="{A3898FD6-2540-4A34-831A-2F32299D240E}" destId="{C2B780A2-635B-4A13-A4E0-A5E6D058EBB2}" srcOrd="0" destOrd="0" presId="urn:microsoft.com/office/officeart/2008/layout/CircleAccentTimeline"/>
    <dgm:cxn modelId="{6F4FA869-9DAA-494B-84A6-58F3F0C041BF}" type="presOf" srcId="{E01DC078-41F0-470D-BDA4-A9DF75DA5E77}" destId="{D2D95FC7-0A92-454D-A88E-68E60F6553ED}" srcOrd="0" destOrd="0" presId="urn:microsoft.com/office/officeart/2008/layout/CircleAccentTimeline"/>
    <dgm:cxn modelId="{B96B8316-6D20-4445-AF92-D38C7458B7DE}" srcId="{027A685D-1554-4A37-9EDB-50BD8D306E42}" destId="{DB9395AB-3157-4EAD-B32A-27D2399FB5F4}" srcOrd="4" destOrd="0" parTransId="{E85AE005-BFC6-4B62-B4D3-A9470103BB43}" sibTransId="{910BD3D0-9682-4081-B774-3B0FB7A11CE7}"/>
    <dgm:cxn modelId="{E283CC0B-03C2-4D2B-910E-9436E9812AA8}" type="presOf" srcId="{41DBBF6C-74A2-4DCA-8CCF-8D9C5362BED8}" destId="{326FC2EC-BA9B-4D70-B925-E1082AD4DC48}" srcOrd="0" destOrd="0" presId="urn:microsoft.com/office/officeart/2008/layout/CircleAccentTimeline"/>
    <dgm:cxn modelId="{7F0259E9-CD35-44C8-8F08-42774251A7C3}" type="presParOf" srcId="{E105B692-F3CB-4998-9889-160ADD926924}" destId="{4D59BD46-035E-48E6-B8C5-BEB1557A7967}" srcOrd="0" destOrd="0" presId="urn:microsoft.com/office/officeart/2008/layout/CircleAccentTimeline"/>
    <dgm:cxn modelId="{D8188456-B83A-418F-9DED-5626222FC01F}" type="presParOf" srcId="{4D59BD46-035E-48E6-B8C5-BEB1557A7967}" destId="{E9227E9B-BF78-437A-849E-C4E2FB0531F0}" srcOrd="0" destOrd="0" presId="urn:microsoft.com/office/officeart/2008/layout/CircleAccentTimeline"/>
    <dgm:cxn modelId="{A8138DD2-37FF-4704-BF85-CD4883C23BCE}" type="presParOf" srcId="{4D59BD46-035E-48E6-B8C5-BEB1557A7967}" destId="{F41F1E1D-D69B-416D-A8C6-9CE3C7FCB9F2}" srcOrd="1" destOrd="0" presId="urn:microsoft.com/office/officeart/2008/layout/CircleAccentTimeline"/>
    <dgm:cxn modelId="{CE7C1B5B-C36F-42FD-B0B8-ED2EDD0688FD}" type="presParOf" srcId="{4D59BD46-035E-48E6-B8C5-BEB1557A7967}" destId="{B8260FEB-BDFD-40A2-A178-7FD8CB649C3C}" srcOrd="2" destOrd="0" presId="urn:microsoft.com/office/officeart/2008/layout/CircleAccentTimeline"/>
    <dgm:cxn modelId="{4579A09F-9BCD-4BE5-8BB2-6619477D825C}" type="presParOf" srcId="{E105B692-F3CB-4998-9889-160ADD926924}" destId="{30A405F2-ADDC-4178-96F3-F7BD94816690}" srcOrd="1" destOrd="0" presId="urn:microsoft.com/office/officeart/2008/layout/CircleAccentTimeline"/>
    <dgm:cxn modelId="{5F64D6C1-6631-4BD7-AF29-4BC0ECF95AEC}" type="presParOf" srcId="{E105B692-F3CB-4998-9889-160ADD926924}" destId="{9AAB5B95-75B0-4AC8-8FEE-C5EF2B9DE982}" srcOrd="2" destOrd="0" presId="urn:microsoft.com/office/officeart/2008/layout/CircleAccentTimeline"/>
    <dgm:cxn modelId="{59007E54-6BE9-430B-B0E8-962291380D1E}" type="presParOf" srcId="{E105B692-F3CB-4998-9889-160ADD926924}" destId="{9C1BA44B-8229-4B77-B4EA-186C2604CD85}" srcOrd="3" destOrd="0" presId="urn:microsoft.com/office/officeart/2008/layout/CircleAccentTimeline"/>
    <dgm:cxn modelId="{91BFC05E-983B-4307-B903-E9E40CAC06A8}" type="presParOf" srcId="{E105B692-F3CB-4998-9889-160ADD926924}" destId="{A57E6506-6CA1-4076-AA5E-412A30F7920B}" srcOrd="4" destOrd="0" presId="urn:microsoft.com/office/officeart/2008/layout/CircleAccentTimeline"/>
    <dgm:cxn modelId="{0DEA967C-DFD9-4BF7-AB9E-F533DEE91C68}" type="presParOf" srcId="{A57E6506-6CA1-4076-AA5E-412A30F7920B}" destId="{0D64CDE0-8180-4973-BBF0-DFC2D88C176B}" srcOrd="0" destOrd="0" presId="urn:microsoft.com/office/officeart/2008/layout/CircleAccentTimeline"/>
    <dgm:cxn modelId="{182B64A7-6950-434B-9C9E-CEFF3C2E23D6}" type="presParOf" srcId="{A57E6506-6CA1-4076-AA5E-412A30F7920B}" destId="{D2D95FC7-0A92-454D-A88E-68E60F6553ED}" srcOrd="1" destOrd="0" presId="urn:microsoft.com/office/officeart/2008/layout/CircleAccentTimeline"/>
    <dgm:cxn modelId="{A94389CE-9FF5-4ADD-9423-534ED2BF47E0}" type="presParOf" srcId="{A57E6506-6CA1-4076-AA5E-412A30F7920B}" destId="{D3412AA9-93A6-47F0-A97A-E5A360C50A0F}" srcOrd="2" destOrd="0" presId="urn:microsoft.com/office/officeart/2008/layout/CircleAccentTimeline"/>
    <dgm:cxn modelId="{D0BEF901-5B4A-4981-AB4B-96C2CFF5E83B}" type="presParOf" srcId="{E105B692-F3CB-4998-9889-160ADD926924}" destId="{944F55C6-F7E0-40FF-BF86-63A088771565}" srcOrd="5" destOrd="0" presId="urn:microsoft.com/office/officeart/2008/layout/CircleAccentTimeline"/>
    <dgm:cxn modelId="{2DFB787B-545A-41F5-9E99-B3D173F71DBE}" type="presParOf" srcId="{E105B692-F3CB-4998-9889-160ADD926924}" destId="{0B2D9372-8B75-450D-AF0A-FEC13A1C14DF}" srcOrd="6" destOrd="0" presId="urn:microsoft.com/office/officeart/2008/layout/CircleAccentTimeline"/>
    <dgm:cxn modelId="{271DA6FD-AC15-4C29-9661-7A4CC8536243}" type="presParOf" srcId="{E105B692-F3CB-4998-9889-160ADD926924}" destId="{7920A7DD-2A48-4598-9411-BA6C5E659A44}" srcOrd="7" destOrd="0" presId="urn:microsoft.com/office/officeart/2008/layout/CircleAccentTimeline"/>
    <dgm:cxn modelId="{624563D4-F8DD-4DA0-9F06-C375E82139FB}" type="presParOf" srcId="{E105B692-F3CB-4998-9889-160ADD926924}" destId="{C1C9CAA8-1EF1-4920-AA74-54D8C2DC5AEA}" srcOrd="8" destOrd="0" presId="urn:microsoft.com/office/officeart/2008/layout/CircleAccentTimeline"/>
    <dgm:cxn modelId="{94D3B8CD-8B5D-49BB-9EB7-D22958096FB9}" type="presParOf" srcId="{C1C9CAA8-1EF1-4920-AA74-54D8C2DC5AEA}" destId="{B7E6139F-C67A-472B-9C96-7621AC92EEDC}" srcOrd="0" destOrd="0" presId="urn:microsoft.com/office/officeart/2008/layout/CircleAccentTimeline"/>
    <dgm:cxn modelId="{E83D5741-3747-4AD0-B456-69DAED90F281}" type="presParOf" srcId="{C1C9CAA8-1EF1-4920-AA74-54D8C2DC5AEA}" destId="{2098B538-0920-4729-A83C-0B35D9FB232F}" srcOrd="1" destOrd="0" presId="urn:microsoft.com/office/officeart/2008/layout/CircleAccentTimeline"/>
    <dgm:cxn modelId="{8870A1CA-29A0-4524-945A-9992B497C6A2}" type="presParOf" srcId="{C1C9CAA8-1EF1-4920-AA74-54D8C2DC5AEA}" destId="{CBA92A3F-52F2-4D14-BAF6-31614030C135}" srcOrd="2" destOrd="0" presId="urn:microsoft.com/office/officeart/2008/layout/CircleAccentTimeline"/>
    <dgm:cxn modelId="{6F930881-9E69-480F-8A1D-403EF518A713}" type="presParOf" srcId="{E105B692-F3CB-4998-9889-160ADD926924}" destId="{1C2746A2-11DC-4A63-B33B-E0408411DCF3}" srcOrd="9" destOrd="0" presId="urn:microsoft.com/office/officeart/2008/layout/CircleAccentTimeline"/>
    <dgm:cxn modelId="{2354813E-2C65-42C8-8C7C-5FE5A83967E0}" type="presParOf" srcId="{E105B692-F3CB-4998-9889-160ADD926924}" destId="{231E27AC-0A03-4E6D-A0E4-003678E718AA}" srcOrd="10" destOrd="0" presId="urn:microsoft.com/office/officeart/2008/layout/CircleAccentTimeline"/>
    <dgm:cxn modelId="{D4BFFE33-43AC-48A8-A73D-B6B5BBD12323}" type="presParOf" srcId="{E105B692-F3CB-4998-9889-160ADD926924}" destId="{8B5490F3-240E-4F58-BBFF-D36EC9FD812F}" srcOrd="11" destOrd="0" presId="urn:microsoft.com/office/officeart/2008/layout/CircleAccentTimeline"/>
    <dgm:cxn modelId="{F0EFAD6C-DA57-4FBF-803E-131F5369053E}" type="presParOf" srcId="{E105B692-F3CB-4998-9889-160ADD926924}" destId="{5431F016-31FB-48A6-8596-BC8F2E9B1F6C}" srcOrd="12" destOrd="0" presId="urn:microsoft.com/office/officeart/2008/layout/CircleAccentTimeline"/>
    <dgm:cxn modelId="{1D39E906-03A6-4586-AE4D-6881C0E23391}" type="presParOf" srcId="{5431F016-31FB-48A6-8596-BC8F2E9B1F6C}" destId="{DD2C6DD5-3C59-4F1F-BAB7-6FC8A8EEB4D5}" srcOrd="0" destOrd="0" presId="urn:microsoft.com/office/officeart/2008/layout/CircleAccentTimeline"/>
    <dgm:cxn modelId="{D96BDDD7-4CE3-4869-AE06-2154914194CE}" type="presParOf" srcId="{5431F016-31FB-48A6-8596-BC8F2E9B1F6C}" destId="{F736D3CA-848D-4032-A4F1-91AD9AAF4938}" srcOrd="1" destOrd="0" presId="urn:microsoft.com/office/officeart/2008/layout/CircleAccentTimeline"/>
    <dgm:cxn modelId="{87CCC346-630A-47F7-9376-EB95607E6A4F}" type="presParOf" srcId="{5431F016-31FB-48A6-8596-BC8F2E9B1F6C}" destId="{AF169784-B756-4C0D-A186-040581AD2BC2}" srcOrd="2" destOrd="0" presId="urn:microsoft.com/office/officeart/2008/layout/CircleAccentTimeline"/>
    <dgm:cxn modelId="{0D7F19E9-BDFA-4417-9DF5-DE5FD53F118A}" type="presParOf" srcId="{E105B692-F3CB-4998-9889-160ADD926924}" destId="{232A2F2D-F4C2-4FA5-9855-3E69C89AD1B7}" srcOrd="13" destOrd="0" presId="urn:microsoft.com/office/officeart/2008/layout/CircleAccentTimeline"/>
    <dgm:cxn modelId="{4F3DEEFD-5FCF-4A10-84C0-8D1C2DB44F75}" type="presParOf" srcId="{E105B692-F3CB-4998-9889-160ADD926924}" destId="{1F043D3A-2E35-4C28-ABDC-3950FBA6CDE8}" srcOrd="14" destOrd="0" presId="urn:microsoft.com/office/officeart/2008/layout/CircleAccentTimeline"/>
    <dgm:cxn modelId="{8058BF90-9CF0-4DCA-A6C3-70641232F09E}" type="presParOf" srcId="{E105B692-F3CB-4998-9889-160ADD926924}" destId="{411ECD34-3582-4436-A78E-D61F0CAD94F6}" srcOrd="15" destOrd="0" presId="urn:microsoft.com/office/officeart/2008/layout/CircleAccentTimeline"/>
    <dgm:cxn modelId="{52069C6D-C7B7-4476-926B-3304C4A82FC1}" type="presParOf" srcId="{E105B692-F3CB-4998-9889-160ADD926924}" destId="{9962C589-957F-41BA-AF1A-FC5C1977957E}" srcOrd="16" destOrd="0" presId="urn:microsoft.com/office/officeart/2008/layout/CircleAccentTimeline"/>
    <dgm:cxn modelId="{5046B5E9-3BA0-4E37-A6A6-2E5C68D2C477}" type="presParOf" srcId="{9962C589-957F-41BA-AF1A-FC5C1977957E}" destId="{83BE656C-0A26-4203-9B7B-9EF53FAAB881}" srcOrd="0" destOrd="0" presId="urn:microsoft.com/office/officeart/2008/layout/CircleAccentTimeline"/>
    <dgm:cxn modelId="{816298EB-554C-4947-B9F2-2435E2972AFF}" type="presParOf" srcId="{9962C589-957F-41BA-AF1A-FC5C1977957E}" destId="{0F40BFF5-511D-49D6-AA11-6F668E12F4D7}" srcOrd="1" destOrd="0" presId="urn:microsoft.com/office/officeart/2008/layout/CircleAccentTimeline"/>
    <dgm:cxn modelId="{4E866E02-D2CE-4858-B78B-1D881FAC217F}" type="presParOf" srcId="{9962C589-957F-41BA-AF1A-FC5C1977957E}" destId="{AC4FFB61-2303-441F-A8EF-6A5B6BEF8B91}" srcOrd="2" destOrd="0" presId="urn:microsoft.com/office/officeart/2008/layout/CircleAccentTimeline"/>
    <dgm:cxn modelId="{8FAAB4ED-9724-4381-9494-245FB56BAE8A}" type="presParOf" srcId="{E105B692-F3CB-4998-9889-160ADD926924}" destId="{D73EA492-5839-4730-A463-9E6DE4FB5BC3}" srcOrd="17" destOrd="0" presId="urn:microsoft.com/office/officeart/2008/layout/CircleAccentTimeline"/>
    <dgm:cxn modelId="{86A90ACA-15F3-4A7D-82ED-038B6A74175C}" type="presParOf" srcId="{E105B692-F3CB-4998-9889-160ADD926924}" destId="{519A9735-681D-471D-BE90-984B70797832}" srcOrd="18" destOrd="0" presId="urn:microsoft.com/office/officeart/2008/layout/CircleAccentTimeline"/>
    <dgm:cxn modelId="{7625394E-6FDE-4F7E-BF68-CF018D461AA9}" type="presParOf" srcId="{E105B692-F3CB-4998-9889-160ADD926924}" destId="{F5691331-F9A2-42D6-B8C1-EE80A9766DC1}" srcOrd="19" destOrd="0" presId="urn:microsoft.com/office/officeart/2008/layout/CircleAccentTimeline"/>
    <dgm:cxn modelId="{2BBC7A16-4555-4A4B-9852-6E42C29B8E40}" type="presParOf" srcId="{E105B692-F3CB-4998-9889-160ADD926924}" destId="{11E845D1-178B-47E0-8000-BB76D846C6C3}" srcOrd="20" destOrd="0" presId="urn:microsoft.com/office/officeart/2008/layout/CircleAccentTimeline"/>
    <dgm:cxn modelId="{CE4A7601-B7B6-4AD4-B217-BF683B2F9B10}" type="presParOf" srcId="{11E845D1-178B-47E0-8000-BB76D846C6C3}" destId="{620BC5D7-B244-4EC2-8B45-39E3B25E79EB}" srcOrd="0" destOrd="0" presId="urn:microsoft.com/office/officeart/2008/layout/CircleAccentTimeline"/>
    <dgm:cxn modelId="{52337625-4175-44FC-860F-9F8C58868C20}" type="presParOf" srcId="{11E845D1-178B-47E0-8000-BB76D846C6C3}" destId="{61B6002D-4E40-4641-A0F2-55C3D5847AB8}" srcOrd="1" destOrd="0" presId="urn:microsoft.com/office/officeart/2008/layout/CircleAccentTimeline"/>
    <dgm:cxn modelId="{4D8CA803-887A-4A3E-8D65-4860E98413C6}" type="presParOf" srcId="{11E845D1-178B-47E0-8000-BB76D846C6C3}" destId="{B2902D07-C3A9-42D1-8255-4E62E5AD8328}" srcOrd="2" destOrd="0" presId="urn:microsoft.com/office/officeart/2008/layout/CircleAccentTimeline"/>
    <dgm:cxn modelId="{8B072A8E-AD5F-4B16-A1A2-E7FCCC66928C}" type="presParOf" srcId="{E105B692-F3CB-4998-9889-160ADD926924}" destId="{EBEC8EF8-8689-4952-858D-5AF3029D46DB}" srcOrd="21" destOrd="0" presId="urn:microsoft.com/office/officeart/2008/layout/CircleAccentTimeline"/>
    <dgm:cxn modelId="{9BC0C70F-DFE5-48A0-8AC6-11D13524074C}" type="presParOf" srcId="{E105B692-F3CB-4998-9889-160ADD926924}" destId="{46C0634C-99C4-4812-8E41-253FA31417E4}" srcOrd="22" destOrd="0" presId="urn:microsoft.com/office/officeart/2008/layout/CircleAccentTimeline"/>
    <dgm:cxn modelId="{D5A237E4-C2CD-438C-A97B-1B2FDC4C7452}" type="presParOf" srcId="{E105B692-F3CB-4998-9889-160ADD926924}" destId="{43087DBF-F59D-4E97-B58D-43B946C50EBC}" srcOrd="23" destOrd="0" presId="urn:microsoft.com/office/officeart/2008/layout/CircleAccentTimeline"/>
    <dgm:cxn modelId="{89799FDC-2466-467D-8878-F32D0D3A0D59}" type="presParOf" srcId="{E105B692-F3CB-4998-9889-160ADD926924}" destId="{7DB6D33D-6AAB-42C5-BD29-B8DAD262F6F5}" srcOrd="24" destOrd="0" presId="urn:microsoft.com/office/officeart/2008/layout/CircleAccentTimeline"/>
    <dgm:cxn modelId="{DB6C84CE-3C7D-4EF4-9CC5-B1CAD80FC90A}" type="presParOf" srcId="{7DB6D33D-6AAB-42C5-BD29-B8DAD262F6F5}" destId="{B670D087-6443-4146-AB87-49EC1C86178A}" srcOrd="0" destOrd="0" presId="urn:microsoft.com/office/officeart/2008/layout/CircleAccentTimeline"/>
    <dgm:cxn modelId="{62427378-A47A-4CF6-8FEA-EB4AEF2E12F6}" type="presParOf" srcId="{7DB6D33D-6AAB-42C5-BD29-B8DAD262F6F5}" destId="{649230DC-D17D-490B-B018-8A6A9536F24B}" srcOrd="1" destOrd="0" presId="urn:microsoft.com/office/officeart/2008/layout/CircleAccentTimeline"/>
    <dgm:cxn modelId="{23AF6D8D-D6F2-4E89-A544-5311848F44B0}" type="presParOf" srcId="{7DB6D33D-6AAB-42C5-BD29-B8DAD262F6F5}" destId="{AD767D9D-8F69-4088-86C6-91EF418B276E}" srcOrd="2" destOrd="0" presId="urn:microsoft.com/office/officeart/2008/layout/CircleAccentTimeline"/>
    <dgm:cxn modelId="{75C14A3B-1CEB-4397-968A-4A5A57027C62}" type="presParOf" srcId="{E105B692-F3CB-4998-9889-160ADD926924}" destId="{D4D56CB4-37F9-45A8-A71A-87C651AD2CA2}" srcOrd="25" destOrd="0" presId="urn:microsoft.com/office/officeart/2008/layout/CircleAccentTimeline"/>
    <dgm:cxn modelId="{4CD90919-5DF1-4279-852D-4713FCEC6F9B}" type="presParOf" srcId="{E105B692-F3CB-4998-9889-160ADD926924}" destId="{A07378D0-5A90-4F01-80C0-291EC71B63D6}" srcOrd="26" destOrd="0" presId="urn:microsoft.com/office/officeart/2008/layout/CircleAccentTimeline"/>
    <dgm:cxn modelId="{699FD4DE-B9CA-490B-BE66-B1E561A59465}" type="presParOf" srcId="{E105B692-F3CB-4998-9889-160ADD926924}" destId="{366418DE-0D36-417E-91CC-C02EA8D7C583}" srcOrd="27" destOrd="0" presId="urn:microsoft.com/office/officeart/2008/layout/CircleAccentTimeline"/>
    <dgm:cxn modelId="{EECB509F-E177-406C-86E4-F554B9CD48C6}" type="presParOf" srcId="{366418DE-0D36-417E-91CC-C02EA8D7C583}" destId="{5E6DD18F-812B-44A5-AC86-4DB4607F144B}" srcOrd="0" destOrd="0" presId="urn:microsoft.com/office/officeart/2008/layout/CircleAccentTimeline"/>
    <dgm:cxn modelId="{9A9BE05E-1A08-42CA-A703-091AA8686103}" type="presParOf" srcId="{366418DE-0D36-417E-91CC-C02EA8D7C583}" destId="{326FC2EC-BA9B-4D70-B925-E1082AD4DC48}" srcOrd="1" destOrd="0" presId="urn:microsoft.com/office/officeart/2008/layout/CircleAccentTimeline"/>
    <dgm:cxn modelId="{0F9B9865-1FCC-436B-902E-FA8F5DC64202}" type="presParOf" srcId="{366418DE-0D36-417E-91CC-C02EA8D7C583}" destId="{980F933F-3391-48EE-BE6D-1C533DE8ACDE}" srcOrd="2" destOrd="0" presId="urn:microsoft.com/office/officeart/2008/layout/CircleAccentTimeline"/>
    <dgm:cxn modelId="{45C9B82F-9C67-4888-B5A7-9C7219B5AECD}" type="presParOf" srcId="{E105B692-F3CB-4998-9889-160ADD926924}" destId="{287CAC47-350F-492F-81EB-E79D9875DAA4}" srcOrd="28" destOrd="0" presId="urn:microsoft.com/office/officeart/2008/layout/CircleAccentTimeline"/>
    <dgm:cxn modelId="{70761846-A0AA-4FFD-BB6C-96A587648D95}" type="presParOf" srcId="{E105B692-F3CB-4998-9889-160ADD926924}" destId="{06DC50DA-C2EA-4A5D-9CF0-8892E4C3C86A}" srcOrd="29" destOrd="0" presId="urn:microsoft.com/office/officeart/2008/layout/CircleAccentTimeline"/>
    <dgm:cxn modelId="{D550B46B-828D-4658-8353-C329F451F273}" type="presParOf" srcId="{E105B692-F3CB-4998-9889-160ADD926924}" destId="{5178C950-5F87-4782-9E26-CFA39C7B92D0}" srcOrd="30" destOrd="0" presId="urn:microsoft.com/office/officeart/2008/layout/CircleAccentTimeline"/>
    <dgm:cxn modelId="{35C760A2-5577-4CD4-A4D4-6ABE51A778C8}" type="presParOf" srcId="{E105B692-F3CB-4998-9889-160ADD926924}" destId="{54FBEA97-BCEA-43EF-A4EA-F1E93064B44D}" srcOrd="31" destOrd="0" presId="urn:microsoft.com/office/officeart/2008/layout/CircleAccentTimeline"/>
    <dgm:cxn modelId="{B8C3EDCC-AEBC-4E12-816F-15EAFFCD9EBB}" type="presParOf" srcId="{54FBEA97-BCEA-43EF-A4EA-F1E93064B44D}" destId="{6BEEAD90-13FF-493D-9252-5DCD939355D4}" srcOrd="0" destOrd="0" presId="urn:microsoft.com/office/officeart/2008/layout/CircleAccentTimeline"/>
    <dgm:cxn modelId="{2BA99D65-5D29-4095-95DD-A225F8FC3F1E}" type="presParOf" srcId="{54FBEA97-BCEA-43EF-A4EA-F1E93064B44D}" destId="{A49B17D9-9089-4758-8EC6-7C9B81D56875}" srcOrd="1" destOrd="0" presId="urn:microsoft.com/office/officeart/2008/layout/CircleAccentTimeline"/>
    <dgm:cxn modelId="{E23B00F4-7FAC-401C-ABA6-175841CF73D9}" type="presParOf" srcId="{54FBEA97-BCEA-43EF-A4EA-F1E93064B44D}" destId="{B419C09E-8069-43FD-B26F-C05B9BCE7B7D}" srcOrd="2" destOrd="0" presId="urn:microsoft.com/office/officeart/2008/layout/CircleAccentTimeline"/>
    <dgm:cxn modelId="{A329CD3D-CCE6-4ED9-802F-FBB5ABA8B162}" type="presParOf" srcId="{E105B692-F3CB-4998-9889-160ADD926924}" destId="{3B95F3A8-A9DB-48EF-83E7-78F42CF199FD}" srcOrd="32" destOrd="0" presId="urn:microsoft.com/office/officeart/2008/layout/CircleAccentTimeline"/>
    <dgm:cxn modelId="{D691F14C-70E9-4978-A64F-1DB3B09FCDCC}" type="presParOf" srcId="{E105B692-F3CB-4998-9889-160ADD926924}" destId="{290974DC-EF00-4BD1-A869-91359236D767}" srcOrd="33" destOrd="0" presId="urn:microsoft.com/office/officeart/2008/layout/CircleAccentTimeline"/>
    <dgm:cxn modelId="{E8C0AC23-E44B-4FE5-AB02-DE3118396C29}" type="presParOf" srcId="{E105B692-F3CB-4998-9889-160ADD926924}" destId="{8D089784-54B4-4B24-816B-7FBF133105E5}" srcOrd="34" destOrd="0" presId="urn:microsoft.com/office/officeart/2008/layout/CircleAccentTimeline"/>
    <dgm:cxn modelId="{9C5F2109-C3B9-4A4B-BA18-24AB257589B0}" type="presParOf" srcId="{E105B692-F3CB-4998-9889-160ADD926924}" destId="{17D07FB8-42AA-4C75-A3C3-E2333419F478}" srcOrd="35" destOrd="0" presId="urn:microsoft.com/office/officeart/2008/layout/CircleAccentTimeline"/>
    <dgm:cxn modelId="{C4995DCB-50E9-410A-838E-700A34613790}" type="presParOf" srcId="{17D07FB8-42AA-4C75-A3C3-E2333419F478}" destId="{2A17BC19-8C40-48E3-A76A-22F145136F72}" srcOrd="0" destOrd="0" presId="urn:microsoft.com/office/officeart/2008/layout/CircleAccentTimeline"/>
    <dgm:cxn modelId="{FDE17748-52CB-4E6A-83CB-FEC856A0002D}" type="presParOf" srcId="{17D07FB8-42AA-4C75-A3C3-E2333419F478}" destId="{E411D3C3-BA54-42DD-826E-1AB1399BEED7}" srcOrd="1" destOrd="0" presId="urn:microsoft.com/office/officeart/2008/layout/CircleAccentTimeline"/>
    <dgm:cxn modelId="{F2CB07AF-1C92-4B8D-B81F-B40913A21FCE}" type="presParOf" srcId="{17D07FB8-42AA-4C75-A3C3-E2333419F478}" destId="{03175BE1-3DBC-4D36-8910-71206766C86A}" srcOrd="2" destOrd="0" presId="urn:microsoft.com/office/officeart/2008/layout/CircleAccentTimeline"/>
    <dgm:cxn modelId="{3D16D2E9-CDDD-4D01-96E2-51D5C921FB6F}" type="presParOf" srcId="{E105B692-F3CB-4998-9889-160ADD926924}" destId="{6598E606-47DA-4003-905F-385FE21F517B}" srcOrd="36" destOrd="0" presId="urn:microsoft.com/office/officeart/2008/layout/CircleAccentTimeline"/>
    <dgm:cxn modelId="{28A4A6C1-A3C2-4CB7-8F48-4C9A04871886}" type="presParOf" srcId="{E105B692-F3CB-4998-9889-160ADD926924}" destId="{59BA1F9B-62F1-4FDA-B992-F8F99958D84C}" srcOrd="37" destOrd="0" presId="urn:microsoft.com/office/officeart/2008/layout/CircleAccentTimeline"/>
    <dgm:cxn modelId="{84D8393A-E6DA-4114-81A9-8316CF0DF893}" type="presParOf" srcId="{E105B692-F3CB-4998-9889-160ADD926924}" destId="{4ED602FA-1578-41AB-BF97-3B91DF58DC3E}" srcOrd="38" destOrd="0" presId="urn:microsoft.com/office/officeart/2008/layout/CircleAccentTimeline"/>
    <dgm:cxn modelId="{002C6B46-4C64-4898-A804-4B9188258E20}" type="presParOf" srcId="{E105B692-F3CB-4998-9889-160ADD926924}" destId="{8F2B36CB-58B7-443B-ADBC-196C775E3F12}" srcOrd="39" destOrd="0" presId="urn:microsoft.com/office/officeart/2008/layout/CircleAccentTimeline"/>
    <dgm:cxn modelId="{736CBB3B-4CC1-45DD-ADDF-F63A3C3125E7}" type="presParOf" srcId="{8F2B36CB-58B7-443B-ADBC-196C775E3F12}" destId="{A58F2D66-2268-4263-AF02-7447CABA4862}" srcOrd="0" destOrd="0" presId="urn:microsoft.com/office/officeart/2008/layout/CircleAccentTimeline"/>
    <dgm:cxn modelId="{2B1FC164-2F0B-4991-998C-63E7C2083E8E}" type="presParOf" srcId="{8F2B36CB-58B7-443B-ADBC-196C775E3F12}" destId="{A6E0834A-C97E-428F-8A27-23D6A1B15C04}" srcOrd="1" destOrd="0" presId="urn:microsoft.com/office/officeart/2008/layout/CircleAccentTimeline"/>
    <dgm:cxn modelId="{2DD72FE9-B017-4099-B26A-6F66B21738B6}" type="presParOf" srcId="{8F2B36CB-58B7-443B-ADBC-196C775E3F12}" destId="{8DCD9901-832F-4426-B9C2-A3FA9EBE9075}" srcOrd="2" destOrd="0" presId="urn:microsoft.com/office/officeart/2008/layout/CircleAccentTimeline"/>
    <dgm:cxn modelId="{8FC65BA9-FAB4-447A-B00B-9546C07FAA15}" type="presParOf" srcId="{E105B692-F3CB-4998-9889-160ADD926924}" destId="{7862080A-F137-4CE9-9097-A97B71CAA7C3}" srcOrd="40" destOrd="0" presId="urn:microsoft.com/office/officeart/2008/layout/CircleAccentTimeline"/>
    <dgm:cxn modelId="{7DDD727A-E218-40EB-8AC7-DF4470473062}" type="presParOf" srcId="{E105B692-F3CB-4998-9889-160ADD926924}" destId="{3C8534A8-CCEF-406E-8A3A-E2991B0D8A4C}" srcOrd="41" destOrd="0" presId="urn:microsoft.com/office/officeart/2008/layout/CircleAccentTimeline"/>
    <dgm:cxn modelId="{5D7E9ACE-0D32-4170-A71A-D27135BC8F29}" type="presParOf" srcId="{E105B692-F3CB-4998-9889-160ADD926924}" destId="{1AFFD471-150D-4681-9C07-0B97B9EAF70B}" srcOrd="42" destOrd="0" presId="urn:microsoft.com/office/officeart/2008/layout/CircleAccentTimeline"/>
    <dgm:cxn modelId="{5CC925AF-EBED-4CBC-B3DB-E9401D23081C}" type="presParOf" srcId="{1AFFD471-150D-4681-9C07-0B97B9EAF70B}" destId="{4547904C-F681-47E4-B2F5-124320FC5E1E}" srcOrd="0" destOrd="0" presId="urn:microsoft.com/office/officeart/2008/layout/CircleAccentTimeline"/>
    <dgm:cxn modelId="{3262E1C5-C490-42FE-BDF8-13096F227260}" type="presParOf" srcId="{1AFFD471-150D-4681-9C07-0B97B9EAF70B}" destId="{5D4CA492-1941-4ED5-83E3-37CC404EEEBF}" srcOrd="1" destOrd="0" presId="urn:microsoft.com/office/officeart/2008/layout/CircleAccentTimeline"/>
    <dgm:cxn modelId="{8DB4B789-AB8B-474B-B842-054FF76EC5EF}" type="presParOf" srcId="{1AFFD471-150D-4681-9C07-0B97B9EAF70B}" destId="{764D1EFC-F5E4-407A-8DDC-CE9CAAF324D7}" srcOrd="2" destOrd="0" presId="urn:microsoft.com/office/officeart/2008/layout/CircleAccentTimeline"/>
    <dgm:cxn modelId="{4A1320EB-491B-40E2-8A5C-734E6F5EFB3C}" type="presParOf" srcId="{E105B692-F3CB-4998-9889-160ADD926924}" destId="{CA755AB2-3026-4BD0-A0F0-E11CA32CEA5A}" srcOrd="43" destOrd="0" presId="urn:microsoft.com/office/officeart/2008/layout/CircleAccentTimeline"/>
    <dgm:cxn modelId="{7F0707F8-2081-405A-8D12-2CC448C154EC}" type="presParOf" srcId="{E105B692-F3CB-4998-9889-160ADD926924}" destId="{92F99ABF-DFC6-4C2D-8F27-41135DFF0987}" srcOrd="44" destOrd="0" presId="urn:microsoft.com/office/officeart/2008/layout/CircleAccentTimeline"/>
    <dgm:cxn modelId="{5F88632E-B442-49A0-B8F5-0E48251E8E92}" type="presParOf" srcId="{E105B692-F3CB-4998-9889-160ADD926924}" destId="{7D103585-70EC-4CBE-B4DC-27703B86FF6D}" srcOrd="45" destOrd="0" presId="urn:microsoft.com/office/officeart/2008/layout/CircleAccentTimeline"/>
    <dgm:cxn modelId="{BDB8911C-E143-4E61-8853-C335DBB2C4FB}" type="presParOf" srcId="{7D103585-70EC-4CBE-B4DC-27703B86FF6D}" destId="{6C52C362-167B-4BFB-9BD1-0DF8EB6CC444}" srcOrd="0" destOrd="0" presId="urn:microsoft.com/office/officeart/2008/layout/CircleAccentTimeline"/>
    <dgm:cxn modelId="{AA0C688D-030E-480C-8C6B-AE541C770814}" type="presParOf" srcId="{7D103585-70EC-4CBE-B4DC-27703B86FF6D}" destId="{C2B780A2-635B-4A13-A4E0-A5E6D058EBB2}" srcOrd="1" destOrd="0" presId="urn:microsoft.com/office/officeart/2008/layout/CircleAccentTimeline"/>
    <dgm:cxn modelId="{527AE633-7D3F-4610-84D4-C7DA99516206}" type="presParOf" srcId="{7D103585-70EC-4CBE-B4DC-27703B86FF6D}" destId="{BA0AAE35-FD87-4721-B467-0851D64EE7B1}" srcOrd="2" destOrd="0" presId="urn:microsoft.com/office/officeart/2008/layout/CircleAccentTimeline"/>
    <dgm:cxn modelId="{2645841A-CFC8-4CFD-9244-AB26AEFCB699}" type="presParOf" srcId="{E105B692-F3CB-4998-9889-160ADD926924}" destId="{D88DF7CC-3A51-4823-A5E2-545F61D12AA0}" srcOrd="46" destOrd="0" presId="urn:microsoft.com/office/officeart/2008/layout/CircleAccentTimeline"/>
    <dgm:cxn modelId="{2E69062C-E02D-42C1-A4A8-CDADB1655C24}" type="presParOf" srcId="{E105B692-F3CB-4998-9889-160ADD926924}" destId="{8CFD0E48-735C-438B-9A1D-317CB8D7FF31}" srcOrd="47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4BDEAB-D672-4F73-A47D-3EEA5CFD924F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027A685D-1554-4A37-9EDB-50BD8D306E42}">
      <dgm:prSet phldrT="[Szöveg]"/>
      <dgm:spPr/>
      <dgm:t>
        <a:bodyPr/>
        <a:lstStyle/>
        <a:p>
          <a:r>
            <a:rPr lang="hu-HU" b="1" dirty="0" smtClean="0"/>
            <a:t>Fejlesztési feladatok I, Harmadik mérföldkő 2017.12.15.</a:t>
          </a:r>
          <a:endParaRPr lang="hu-HU" b="1" dirty="0"/>
        </a:p>
      </dgm:t>
    </dgm:pt>
    <dgm:pt modelId="{C6E58C5A-048D-40F2-A314-37A14CBD7976}" type="parTrans" cxnId="{1498FE61-6D06-480C-B817-21DD2DB9F34B}">
      <dgm:prSet/>
      <dgm:spPr/>
      <dgm:t>
        <a:bodyPr/>
        <a:lstStyle/>
        <a:p>
          <a:endParaRPr lang="hu-HU"/>
        </a:p>
      </dgm:t>
    </dgm:pt>
    <dgm:pt modelId="{BD5C8430-24BD-4B32-B7E5-D8B7CE022032}" type="sibTrans" cxnId="{1498FE61-6D06-480C-B817-21DD2DB9F34B}">
      <dgm:prSet/>
      <dgm:spPr/>
      <dgm:t>
        <a:bodyPr/>
        <a:lstStyle/>
        <a:p>
          <a:endParaRPr lang="hu-HU"/>
        </a:p>
      </dgm:t>
    </dgm:pt>
    <dgm:pt modelId="{E01DC078-41F0-470D-BDA4-A9DF75DA5E77}">
      <dgm:prSet phldrT="[Szöveg]"/>
      <dgm:spPr/>
      <dgm:t>
        <a:bodyPr/>
        <a:lstStyle/>
        <a:p>
          <a:r>
            <a:rPr lang="hu-HU" dirty="0" smtClean="0"/>
            <a:t>Jogszabályszerkesztő</a:t>
          </a:r>
          <a:endParaRPr lang="hu-HU" dirty="0"/>
        </a:p>
      </dgm:t>
    </dgm:pt>
    <dgm:pt modelId="{4766BA9D-76CB-4B31-833F-B05638828C5F}" type="parTrans" cxnId="{8922BC34-C7FC-4B14-AAD4-0FBF2C7341F6}">
      <dgm:prSet/>
      <dgm:spPr/>
      <dgm:t>
        <a:bodyPr/>
        <a:lstStyle/>
        <a:p>
          <a:endParaRPr lang="hu-HU"/>
        </a:p>
      </dgm:t>
    </dgm:pt>
    <dgm:pt modelId="{E1B00278-8896-4D16-AA69-5C476E9BC647}" type="sibTrans" cxnId="{8922BC34-C7FC-4B14-AAD4-0FBF2C7341F6}">
      <dgm:prSet/>
      <dgm:spPr/>
      <dgm:t>
        <a:bodyPr/>
        <a:lstStyle/>
        <a:p>
          <a:endParaRPr lang="hu-HU"/>
        </a:p>
      </dgm:t>
    </dgm:pt>
    <dgm:pt modelId="{41DBBF6C-74A2-4DCA-8CCF-8D9C5362BED8}">
      <dgm:prSet phldrT="[Szöveg]"/>
      <dgm:spPr/>
      <dgm:t>
        <a:bodyPr/>
        <a:lstStyle/>
        <a:p>
          <a:r>
            <a:rPr lang="hu-HU" b="1" dirty="0" smtClean="0"/>
            <a:t>Fejlesztési feladatok II, Ötödik mérföldkő 2018.06.15.</a:t>
          </a:r>
          <a:endParaRPr lang="hu-HU" b="1" dirty="0"/>
        </a:p>
      </dgm:t>
    </dgm:pt>
    <dgm:pt modelId="{CA300EAE-93DC-46D9-911C-6295E18A7DE5}" type="parTrans" cxnId="{8576F155-F3E1-48B7-B61A-5A12F25941B4}">
      <dgm:prSet/>
      <dgm:spPr/>
      <dgm:t>
        <a:bodyPr/>
        <a:lstStyle/>
        <a:p>
          <a:endParaRPr lang="hu-HU"/>
        </a:p>
      </dgm:t>
    </dgm:pt>
    <dgm:pt modelId="{05A666CC-7F3E-4379-AF32-FDFC0A7157DB}" type="sibTrans" cxnId="{8576F155-F3E1-48B7-B61A-5A12F25941B4}">
      <dgm:prSet/>
      <dgm:spPr/>
      <dgm:t>
        <a:bodyPr/>
        <a:lstStyle/>
        <a:p>
          <a:endParaRPr lang="hu-HU"/>
        </a:p>
      </dgm:t>
    </dgm:pt>
    <dgm:pt modelId="{6260B3BB-AF6A-446B-BA6E-F946823119FD}">
      <dgm:prSet phldrT="[Szöveg]"/>
      <dgm:spPr/>
      <dgm:t>
        <a:bodyPr/>
        <a:lstStyle/>
        <a:p>
          <a:r>
            <a:rPr lang="hu-HU" dirty="0" smtClean="0"/>
            <a:t>GovLex teljes</a:t>
          </a:r>
          <a:endParaRPr lang="hu-HU" dirty="0"/>
        </a:p>
      </dgm:t>
    </dgm:pt>
    <dgm:pt modelId="{09A1037E-F9B7-4E69-8E3E-6F61FC15CAE3}" type="parTrans" cxnId="{78B715A6-0DD3-4223-A0C0-87E6683DB5F2}">
      <dgm:prSet/>
      <dgm:spPr/>
      <dgm:t>
        <a:bodyPr/>
        <a:lstStyle/>
        <a:p>
          <a:endParaRPr lang="hu-HU"/>
        </a:p>
      </dgm:t>
    </dgm:pt>
    <dgm:pt modelId="{50AE3811-D978-4A51-80E8-65F5576090C3}" type="sibTrans" cxnId="{78B715A6-0DD3-4223-A0C0-87E6683DB5F2}">
      <dgm:prSet/>
      <dgm:spPr/>
      <dgm:t>
        <a:bodyPr/>
        <a:lstStyle/>
        <a:p>
          <a:endParaRPr lang="hu-HU"/>
        </a:p>
      </dgm:t>
    </dgm:pt>
    <dgm:pt modelId="{7580AA60-6B73-4659-8CC3-02D24AC0FAC7}">
      <dgm:prSet phldrT="[Szöveg]"/>
      <dgm:spPr/>
      <dgm:t>
        <a:bodyPr/>
        <a:lstStyle/>
        <a:p>
          <a:r>
            <a:rPr lang="hu-HU" b="1" dirty="0" smtClean="0"/>
            <a:t>Teljes Integráció, élesbe állás II, Bevezetés, hatodik mérföldkő 2018.09.14.</a:t>
          </a:r>
          <a:endParaRPr lang="hu-HU" b="1" dirty="0"/>
        </a:p>
      </dgm:t>
    </dgm:pt>
    <dgm:pt modelId="{AB9BADD9-BFD0-411C-ABD0-F88DCFA9D9E7}" type="parTrans" cxnId="{D8A8A753-E567-4C2D-99EE-996C2C3DED7A}">
      <dgm:prSet/>
      <dgm:spPr/>
      <dgm:t>
        <a:bodyPr/>
        <a:lstStyle/>
        <a:p>
          <a:endParaRPr lang="hu-HU"/>
        </a:p>
      </dgm:t>
    </dgm:pt>
    <dgm:pt modelId="{3912F72B-118F-4417-AB0E-A96FEF3F9103}" type="sibTrans" cxnId="{D8A8A753-E567-4C2D-99EE-996C2C3DED7A}">
      <dgm:prSet/>
      <dgm:spPr/>
      <dgm:t>
        <a:bodyPr/>
        <a:lstStyle/>
        <a:p>
          <a:endParaRPr lang="hu-HU"/>
        </a:p>
      </dgm:t>
    </dgm:pt>
    <dgm:pt modelId="{0E8F0181-198C-4AE6-A84B-828D70624B0F}">
      <dgm:prSet phldrT="[Szöveg]"/>
      <dgm:spPr/>
      <dgm:t>
        <a:bodyPr/>
        <a:lstStyle/>
        <a:p>
          <a:r>
            <a:rPr lang="hu-HU" dirty="0" err="1" smtClean="0"/>
            <a:t>GovLEx</a:t>
          </a:r>
          <a:r>
            <a:rPr lang="hu-HU" dirty="0" smtClean="0"/>
            <a:t>-WMS kapcsolat</a:t>
          </a:r>
          <a:endParaRPr lang="hu-HU" dirty="0"/>
        </a:p>
      </dgm:t>
    </dgm:pt>
    <dgm:pt modelId="{00ECB715-AB13-4331-80F5-D51EC30A8FC5}" type="parTrans" cxnId="{5C05A995-E201-4D4D-883C-9A25DBE62275}">
      <dgm:prSet/>
      <dgm:spPr/>
      <dgm:t>
        <a:bodyPr/>
        <a:lstStyle/>
        <a:p>
          <a:endParaRPr lang="hu-HU"/>
        </a:p>
      </dgm:t>
    </dgm:pt>
    <dgm:pt modelId="{28FE62F7-7514-4847-82E7-BAF20922AA9A}" type="sibTrans" cxnId="{5C05A995-E201-4D4D-883C-9A25DBE62275}">
      <dgm:prSet/>
      <dgm:spPr/>
      <dgm:t>
        <a:bodyPr/>
        <a:lstStyle/>
        <a:p>
          <a:endParaRPr lang="hu-HU"/>
        </a:p>
      </dgm:t>
    </dgm:pt>
    <dgm:pt modelId="{C4D25F4B-23E4-4760-BCFE-1895F86D5B59}">
      <dgm:prSet phldrT="[Szöveg]"/>
      <dgm:spPr/>
      <dgm:t>
        <a:bodyPr/>
        <a:lstStyle/>
        <a:p>
          <a:r>
            <a:rPr lang="hu-HU" dirty="0" smtClean="0"/>
            <a:t>NJT Integráció előkészítése</a:t>
          </a:r>
          <a:endParaRPr lang="hu-HU" dirty="0"/>
        </a:p>
      </dgm:t>
    </dgm:pt>
    <dgm:pt modelId="{9CC460D0-0C31-4DB5-91F8-3C4B549CF1BF}" type="parTrans" cxnId="{DCA97A66-E6A9-48E9-99F4-9747B15FC05C}">
      <dgm:prSet/>
      <dgm:spPr/>
      <dgm:t>
        <a:bodyPr/>
        <a:lstStyle/>
        <a:p>
          <a:endParaRPr lang="hu-HU"/>
        </a:p>
      </dgm:t>
    </dgm:pt>
    <dgm:pt modelId="{4862BCFD-0D5E-4BB6-AA5E-C41488FF5DF3}" type="sibTrans" cxnId="{DCA97A66-E6A9-48E9-99F4-9747B15FC05C}">
      <dgm:prSet/>
      <dgm:spPr/>
      <dgm:t>
        <a:bodyPr/>
        <a:lstStyle/>
        <a:p>
          <a:endParaRPr lang="hu-HU"/>
        </a:p>
      </dgm:t>
    </dgm:pt>
    <dgm:pt modelId="{6B9621B8-B1F8-466A-959F-0E1610A72EC4}">
      <dgm:prSet phldrT="[Szöveg]"/>
      <dgm:spPr/>
      <dgm:t>
        <a:bodyPr/>
        <a:lstStyle/>
        <a:p>
          <a:r>
            <a:rPr lang="hu-HU" dirty="0" err="1" smtClean="0"/>
            <a:t>Parlex</a:t>
          </a:r>
          <a:r>
            <a:rPr lang="hu-HU" dirty="0" smtClean="0"/>
            <a:t> integráció</a:t>
          </a:r>
          <a:endParaRPr lang="hu-HU" dirty="0"/>
        </a:p>
      </dgm:t>
    </dgm:pt>
    <dgm:pt modelId="{ED357345-931B-4912-8B8A-6209E0F9BEF1}" type="parTrans" cxnId="{2BA15FA3-CCCD-4A13-A7BC-83586699E1EC}">
      <dgm:prSet/>
      <dgm:spPr/>
      <dgm:t>
        <a:bodyPr/>
        <a:lstStyle/>
        <a:p>
          <a:endParaRPr lang="hu-HU"/>
        </a:p>
      </dgm:t>
    </dgm:pt>
    <dgm:pt modelId="{73AAA45A-475B-42BB-9AD8-0B770F88793A}" type="sibTrans" cxnId="{2BA15FA3-CCCD-4A13-A7BC-83586699E1EC}">
      <dgm:prSet/>
      <dgm:spPr/>
      <dgm:t>
        <a:bodyPr/>
        <a:lstStyle/>
        <a:p>
          <a:endParaRPr lang="hu-HU"/>
        </a:p>
      </dgm:t>
    </dgm:pt>
    <dgm:pt modelId="{DB9395AB-3157-4EAD-B32A-27D2399FB5F4}">
      <dgm:prSet phldrT="[Szöveg]"/>
      <dgm:spPr/>
      <dgm:t>
        <a:bodyPr/>
        <a:lstStyle/>
        <a:p>
          <a:r>
            <a:rPr lang="hu-HU" dirty="0" smtClean="0"/>
            <a:t>Önkormányzati alrendszer integráció előkészítése</a:t>
          </a:r>
          <a:endParaRPr lang="hu-HU" dirty="0"/>
        </a:p>
      </dgm:t>
    </dgm:pt>
    <dgm:pt modelId="{E85AE005-BFC6-4B62-B4D3-A9470103BB43}" type="parTrans" cxnId="{B96B8316-6D20-4445-AF92-D38C7458B7DE}">
      <dgm:prSet/>
      <dgm:spPr/>
      <dgm:t>
        <a:bodyPr/>
        <a:lstStyle/>
        <a:p>
          <a:endParaRPr lang="hu-HU"/>
        </a:p>
      </dgm:t>
    </dgm:pt>
    <dgm:pt modelId="{910BD3D0-9682-4081-B774-3B0FB7A11CE7}" type="sibTrans" cxnId="{B96B8316-6D20-4445-AF92-D38C7458B7DE}">
      <dgm:prSet/>
      <dgm:spPr/>
      <dgm:t>
        <a:bodyPr/>
        <a:lstStyle/>
        <a:p>
          <a:endParaRPr lang="hu-HU"/>
        </a:p>
      </dgm:t>
    </dgm:pt>
    <dgm:pt modelId="{7EAB4C62-E93A-489E-8A4B-C75F771D1ECC}">
      <dgm:prSet phldrT="[Szöveg]"/>
      <dgm:spPr/>
      <dgm:t>
        <a:bodyPr/>
        <a:lstStyle/>
        <a:p>
          <a:r>
            <a:rPr lang="hu-HU" dirty="0" smtClean="0"/>
            <a:t>Jogi adattár és elemző (publikus, SZEÜSZ, KTÖRZS)</a:t>
          </a:r>
          <a:endParaRPr lang="hu-HU" dirty="0"/>
        </a:p>
      </dgm:t>
    </dgm:pt>
    <dgm:pt modelId="{A5AB2709-F63B-4134-9DB4-800C8D83D90E}" type="parTrans" cxnId="{3914E321-AFA1-41DD-B625-3F845016C533}">
      <dgm:prSet/>
      <dgm:spPr/>
      <dgm:t>
        <a:bodyPr/>
        <a:lstStyle/>
        <a:p>
          <a:endParaRPr lang="hu-HU"/>
        </a:p>
      </dgm:t>
    </dgm:pt>
    <dgm:pt modelId="{DC4F28BF-12DD-471E-8AE5-67E71DAB2B44}" type="sibTrans" cxnId="{3914E321-AFA1-41DD-B625-3F845016C533}">
      <dgm:prSet/>
      <dgm:spPr/>
      <dgm:t>
        <a:bodyPr/>
        <a:lstStyle/>
        <a:p>
          <a:endParaRPr lang="hu-HU"/>
        </a:p>
      </dgm:t>
    </dgm:pt>
    <dgm:pt modelId="{A16C5C12-4CAA-42C0-8CBA-E0B6FB4D6C02}">
      <dgm:prSet phldrT="[Szöveg]"/>
      <dgm:spPr/>
      <dgm:t>
        <a:bodyPr/>
        <a:lstStyle/>
        <a:p>
          <a:r>
            <a:rPr lang="hu-HU" dirty="0" smtClean="0"/>
            <a:t>Jogi adattár és elemző teljes</a:t>
          </a:r>
          <a:endParaRPr lang="hu-HU" dirty="0"/>
        </a:p>
      </dgm:t>
    </dgm:pt>
    <dgm:pt modelId="{E93F325D-2439-473E-81C1-26CE76B46988}" type="parTrans" cxnId="{39149486-0757-4B8A-A52F-2B3C883144D2}">
      <dgm:prSet/>
      <dgm:spPr/>
      <dgm:t>
        <a:bodyPr/>
        <a:lstStyle/>
        <a:p>
          <a:endParaRPr lang="hu-HU"/>
        </a:p>
      </dgm:t>
    </dgm:pt>
    <dgm:pt modelId="{1DA7B5B0-2B78-44A1-8EE8-356BCF398EBA}" type="sibTrans" cxnId="{39149486-0757-4B8A-A52F-2B3C883144D2}">
      <dgm:prSet/>
      <dgm:spPr/>
      <dgm:t>
        <a:bodyPr/>
        <a:lstStyle/>
        <a:p>
          <a:endParaRPr lang="hu-HU"/>
        </a:p>
      </dgm:t>
    </dgm:pt>
    <dgm:pt modelId="{2304D5A0-A24F-4246-94AB-DC85AB98B5B2}">
      <dgm:prSet phldrT="[Szöveg]"/>
      <dgm:spPr/>
      <dgm:t>
        <a:bodyPr/>
        <a:lstStyle/>
        <a:p>
          <a:r>
            <a:rPr lang="hu-HU" dirty="0" smtClean="0"/>
            <a:t>Teljes integráció</a:t>
          </a:r>
          <a:endParaRPr lang="hu-HU" dirty="0"/>
        </a:p>
      </dgm:t>
    </dgm:pt>
    <dgm:pt modelId="{73E72EC8-44A2-439A-8880-18651F6D59BC}" type="parTrans" cxnId="{458A8A44-3EF2-4161-B807-FE94A100A7A7}">
      <dgm:prSet/>
      <dgm:spPr/>
      <dgm:t>
        <a:bodyPr/>
        <a:lstStyle/>
        <a:p>
          <a:endParaRPr lang="hu-HU"/>
        </a:p>
      </dgm:t>
    </dgm:pt>
    <dgm:pt modelId="{52B5FCFE-72DC-4C20-81B4-FA486714A9D4}" type="sibTrans" cxnId="{458A8A44-3EF2-4161-B807-FE94A100A7A7}">
      <dgm:prSet/>
      <dgm:spPr/>
      <dgm:t>
        <a:bodyPr/>
        <a:lstStyle/>
        <a:p>
          <a:endParaRPr lang="hu-HU"/>
        </a:p>
      </dgm:t>
    </dgm:pt>
    <dgm:pt modelId="{A3898FD6-2540-4A34-831A-2F32299D240E}">
      <dgm:prSet phldrT="[Szöveg]"/>
      <dgm:spPr/>
      <dgm:t>
        <a:bodyPr/>
        <a:lstStyle/>
        <a:p>
          <a:r>
            <a:rPr lang="hu-HU" b="1" dirty="0" smtClean="0"/>
            <a:t>Hetedik mérföldkő 2018.11.15. Projekt Zárás</a:t>
          </a:r>
          <a:endParaRPr lang="hu-HU" b="1" dirty="0"/>
        </a:p>
      </dgm:t>
    </dgm:pt>
    <dgm:pt modelId="{89D6C564-939B-46BD-B2E8-A23926158511}" type="parTrans" cxnId="{DACB3E03-91D6-4D0A-AA19-28C1287D2BF8}">
      <dgm:prSet/>
      <dgm:spPr/>
      <dgm:t>
        <a:bodyPr/>
        <a:lstStyle/>
        <a:p>
          <a:endParaRPr lang="hu-HU"/>
        </a:p>
      </dgm:t>
    </dgm:pt>
    <dgm:pt modelId="{75759BE7-1EA1-42EA-BF3E-7DC314B68A63}" type="sibTrans" cxnId="{DACB3E03-91D6-4D0A-AA19-28C1287D2BF8}">
      <dgm:prSet/>
      <dgm:spPr/>
      <dgm:t>
        <a:bodyPr/>
        <a:lstStyle/>
        <a:p>
          <a:endParaRPr lang="hu-HU"/>
        </a:p>
      </dgm:t>
    </dgm:pt>
    <dgm:pt modelId="{4F26F2A9-E22D-4720-BAC2-DF05C0FFDEAF}">
      <dgm:prSet phldrT="[Szöveg]"/>
      <dgm:spPr/>
      <dgm:t>
        <a:bodyPr/>
        <a:lstStyle/>
        <a:p>
          <a:r>
            <a:rPr lang="hu-HU" b="1" dirty="0" smtClean="0"/>
            <a:t>NAIH I fázis határozat előkészítő és incidens bejelentő 2018.04.15</a:t>
          </a:r>
          <a:r>
            <a:rPr lang="hu-HU" dirty="0" smtClean="0"/>
            <a:t>.</a:t>
          </a:r>
          <a:endParaRPr lang="hu-HU" dirty="0"/>
        </a:p>
      </dgm:t>
    </dgm:pt>
    <dgm:pt modelId="{C2218CBD-4BDB-4A9A-ACE4-167CF2AE32F9}" type="parTrans" cxnId="{1E5C9CD3-D904-4658-9C25-C863A878824E}">
      <dgm:prSet/>
      <dgm:spPr/>
      <dgm:t>
        <a:bodyPr/>
        <a:lstStyle/>
        <a:p>
          <a:endParaRPr lang="hu-HU"/>
        </a:p>
      </dgm:t>
    </dgm:pt>
    <dgm:pt modelId="{5F10EF60-B295-4067-BE55-FCC616BE5EE1}" type="sibTrans" cxnId="{1E5C9CD3-D904-4658-9C25-C863A878824E}">
      <dgm:prSet/>
      <dgm:spPr/>
      <dgm:t>
        <a:bodyPr/>
        <a:lstStyle/>
        <a:p>
          <a:endParaRPr lang="hu-HU"/>
        </a:p>
      </dgm:t>
    </dgm:pt>
    <dgm:pt modelId="{E105B692-F3CB-4998-9889-160ADD926924}" type="pres">
      <dgm:prSet presAssocID="{F34BDEAB-D672-4F73-A47D-3EEA5CFD924F}" presName="Name0" presStyleCnt="0">
        <dgm:presLayoutVars>
          <dgm:dir/>
        </dgm:presLayoutVars>
      </dgm:prSet>
      <dgm:spPr/>
      <dgm:t>
        <a:bodyPr/>
        <a:lstStyle/>
        <a:p>
          <a:endParaRPr lang="hu-HU"/>
        </a:p>
      </dgm:t>
    </dgm:pt>
    <dgm:pt modelId="{4D59BD46-035E-48E6-B8C5-BEB1557A7967}" type="pres">
      <dgm:prSet presAssocID="{027A685D-1554-4A37-9EDB-50BD8D306E42}" presName="parComposite" presStyleCnt="0"/>
      <dgm:spPr/>
    </dgm:pt>
    <dgm:pt modelId="{E9227E9B-BF78-437A-849E-C4E2FB0531F0}" type="pres">
      <dgm:prSet presAssocID="{027A685D-1554-4A37-9EDB-50BD8D306E42}" presName="parBigCircle" presStyleLbl="node0" presStyleIdx="0" presStyleCnt="5"/>
      <dgm:spPr/>
    </dgm:pt>
    <dgm:pt modelId="{F41F1E1D-D69B-416D-A8C6-9CE3C7FCB9F2}" type="pres">
      <dgm:prSet presAssocID="{027A685D-1554-4A37-9EDB-50BD8D306E42}" presName="parTx" presStyleLbl="revTx" presStyleIdx="0" presStyleCnt="23"/>
      <dgm:spPr/>
      <dgm:t>
        <a:bodyPr/>
        <a:lstStyle/>
        <a:p>
          <a:endParaRPr lang="hu-HU"/>
        </a:p>
      </dgm:t>
    </dgm:pt>
    <dgm:pt modelId="{B8260FEB-BDFD-40A2-A178-7FD8CB649C3C}" type="pres">
      <dgm:prSet presAssocID="{027A685D-1554-4A37-9EDB-50BD8D306E42}" presName="bSpace" presStyleCnt="0"/>
      <dgm:spPr/>
    </dgm:pt>
    <dgm:pt modelId="{30A405F2-ADDC-4178-96F3-F7BD94816690}" type="pres">
      <dgm:prSet presAssocID="{027A685D-1554-4A37-9EDB-50BD8D306E42}" presName="parBackupNorm" presStyleCnt="0"/>
      <dgm:spPr/>
    </dgm:pt>
    <dgm:pt modelId="{9AAB5B95-75B0-4AC8-8FEE-C5EF2B9DE982}" type="pres">
      <dgm:prSet presAssocID="{BD5C8430-24BD-4B32-B7E5-D8B7CE022032}" presName="parSpace" presStyleCnt="0"/>
      <dgm:spPr/>
    </dgm:pt>
    <dgm:pt modelId="{9C1BA44B-8229-4B77-B4EA-186C2604CD85}" type="pres">
      <dgm:prSet presAssocID="{E01DC078-41F0-470D-BDA4-A9DF75DA5E77}" presName="desBackupLeftNorm" presStyleCnt="0"/>
      <dgm:spPr/>
    </dgm:pt>
    <dgm:pt modelId="{A57E6506-6CA1-4076-AA5E-412A30F7920B}" type="pres">
      <dgm:prSet presAssocID="{E01DC078-41F0-470D-BDA4-A9DF75DA5E77}" presName="desComposite" presStyleCnt="0"/>
      <dgm:spPr/>
    </dgm:pt>
    <dgm:pt modelId="{0D64CDE0-8180-4973-BBF0-DFC2D88C176B}" type="pres">
      <dgm:prSet presAssocID="{E01DC078-41F0-470D-BDA4-A9DF75DA5E77}" presName="desCircle" presStyleLbl="node1" presStyleIdx="0" presStyleCnt="9"/>
      <dgm:spPr/>
    </dgm:pt>
    <dgm:pt modelId="{D2D95FC7-0A92-454D-A88E-68E60F6553ED}" type="pres">
      <dgm:prSet presAssocID="{E01DC078-41F0-470D-BDA4-A9DF75DA5E77}" presName="chTx" presStyleLbl="revTx" presStyleIdx="1" presStyleCnt="23"/>
      <dgm:spPr/>
      <dgm:t>
        <a:bodyPr/>
        <a:lstStyle/>
        <a:p>
          <a:endParaRPr lang="hu-HU"/>
        </a:p>
      </dgm:t>
    </dgm:pt>
    <dgm:pt modelId="{D3412AA9-93A6-47F0-A97A-E5A360C50A0F}" type="pres">
      <dgm:prSet presAssocID="{E01DC078-41F0-470D-BDA4-A9DF75DA5E77}" presName="desTx" presStyleLbl="revTx" presStyleIdx="2" presStyleCnt="23">
        <dgm:presLayoutVars>
          <dgm:bulletEnabled val="1"/>
        </dgm:presLayoutVars>
      </dgm:prSet>
      <dgm:spPr/>
    </dgm:pt>
    <dgm:pt modelId="{944F55C6-F7E0-40FF-BF86-63A088771565}" type="pres">
      <dgm:prSet presAssocID="{E01DC078-41F0-470D-BDA4-A9DF75DA5E77}" presName="desBackupRightNorm" presStyleCnt="0"/>
      <dgm:spPr/>
    </dgm:pt>
    <dgm:pt modelId="{0B2D9372-8B75-450D-AF0A-FEC13A1C14DF}" type="pres">
      <dgm:prSet presAssocID="{E1B00278-8896-4D16-AA69-5C476E9BC647}" presName="desSpace" presStyleCnt="0"/>
      <dgm:spPr/>
    </dgm:pt>
    <dgm:pt modelId="{7920A7DD-2A48-4598-9411-BA6C5E659A44}" type="pres">
      <dgm:prSet presAssocID="{0E8F0181-198C-4AE6-A84B-828D70624B0F}" presName="desBackupLeftNorm" presStyleCnt="0"/>
      <dgm:spPr/>
    </dgm:pt>
    <dgm:pt modelId="{C1C9CAA8-1EF1-4920-AA74-54D8C2DC5AEA}" type="pres">
      <dgm:prSet presAssocID="{0E8F0181-198C-4AE6-A84B-828D70624B0F}" presName="desComposite" presStyleCnt="0"/>
      <dgm:spPr/>
    </dgm:pt>
    <dgm:pt modelId="{B7E6139F-C67A-472B-9C96-7621AC92EEDC}" type="pres">
      <dgm:prSet presAssocID="{0E8F0181-198C-4AE6-A84B-828D70624B0F}" presName="desCircle" presStyleLbl="node1" presStyleIdx="1" presStyleCnt="9"/>
      <dgm:spPr/>
    </dgm:pt>
    <dgm:pt modelId="{2098B538-0920-4729-A83C-0B35D9FB232F}" type="pres">
      <dgm:prSet presAssocID="{0E8F0181-198C-4AE6-A84B-828D70624B0F}" presName="chTx" presStyleLbl="revTx" presStyleIdx="3" presStyleCnt="23"/>
      <dgm:spPr/>
      <dgm:t>
        <a:bodyPr/>
        <a:lstStyle/>
        <a:p>
          <a:endParaRPr lang="hu-HU"/>
        </a:p>
      </dgm:t>
    </dgm:pt>
    <dgm:pt modelId="{CBA92A3F-52F2-4D14-BAF6-31614030C135}" type="pres">
      <dgm:prSet presAssocID="{0E8F0181-198C-4AE6-A84B-828D70624B0F}" presName="desTx" presStyleLbl="revTx" presStyleIdx="4" presStyleCnt="23">
        <dgm:presLayoutVars>
          <dgm:bulletEnabled val="1"/>
        </dgm:presLayoutVars>
      </dgm:prSet>
      <dgm:spPr/>
    </dgm:pt>
    <dgm:pt modelId="{1C2746A2-11DC-4A63-B33B-E0408411DCF3}" type="pres">
      <dgm:prSet presAssocID="{0E8F0181-198C-4AE6-A84B-828D70624B0F}" presName="desBackupRightNorm" presStyleCnt="0"/>
      <dgm:spPr/>
    </dgm:pt>
    <dgm:pt modelId="{231E27AC-0A03-4E6D-A0E4-003678E718AA}" type="pres">
      <dgm:prSet presAssocID="{28FE62F7-7514-4847-82E7-BAF20922AA9A}" presName="desSpace" presStyleCnt="0"/>
      <dgm:spPr/>
    </dgm:pt>
    <dgm:pt modelId="{8B5490F3-240E-4F58-BBFF-D36EC9FD812F}" type="pres">
      <dgm:prSet presAssocID="{C4D25F4B-23E4-4760-BCFE-1895F86D5B59}" presName="desBackupLeftNorm" presStyleCnt="0"/>
      <dgm:spPr/>
    </dgm:pt>
    <dgm:pt modelId="{5431F016-31FB-48A6-8596-BC8F2E9B1F6C}" type="pres">
      <dgm:prSet presAssocID="{C4D25F4B-23E4-4760-BCFE-1895F86D5B59}" presName="desComposite" presStyleCnt="0"/>
      <dgm:spPr/>
    </dgm:pt>
    <dgm:pt modelId="{DD2C6DD5-3C59-4F1F-BAB7-6FC8A8EEB4D5}" type="pres">
      <dgm:prSet presAssocID="{C4D25F4B-23E4-4760-BCFE-1895F86D5B59}" presName="desCircle" presStyleLbl="node1" presStyleIdx="2" presStyleCnt="9"/>
      <dgm:spPr/>
    </dgm:pt>
    <dgm:pt modelId="{F736D3CA-848D-4032-A4F1-91AD9AAF4938}" type="pres">
      <dgm:prSet presAssocID="{C4D25F4B-23E4-4760-BCFE-1895F86D5B59}" presName="chTx" presStyleLbl="revTx" presStyleIdx="5" presStyleCnt="23"/>
      <dgm:spPr/>
      <dgm:t>
        <a:bodyPr/>
        <a:lstStyle/>
        <a:p>
          <a:endParaRPr lang="hu-HU"/>
        </a:p>
      </dgm:t>
    </dgm:pt>
    <dgm:pt modelId="{AF169784-B756-4C0D-A186-040581AD2BC2}" type="pres">
      <dgm:prSet presAssocID="{C4D25F4B-23E4-4760-BCFE-1895F86D5B59}" presName="desTx" presStyleLbl="revTx" presStyleIdx="6" presStyleCnt="23">
        <dgm:presLayoutVars>
          <dgm:bulletEnabled val="1"/>
        </dgm:presLayoutVars>
      </dgm:prSet>
      <dgm:spPr/>
    </dgm:pt>
    <dgm:pt modelId="{232A2F2D-F4C2-4FA5-9855-3E69C89AD1B7}" type="pres">
      <dgm:prSet presAssocID="{C4D25F4B-23E4-4760-BCFE-1895F86D5B59}" presName="desBackupRightNorm" presStyleCnt="0"/>
      <dgm:spPr/>
    </dgm:pt>
    <dgm:pt modelId="{1F043D3A-2E35-4C28-ABDC-3950FBA6CDE8}" type="pres">
      <dgm:prSet presAssocID="{4862BCFD-0D5E-4BB6-AA5E-C41488FF5DF3}" presName="desSpace" presStyleCnt="0"/>
      <dgm:spPr/>
    </dgm:pt>
    <dgm:pt modelId="{411ECD34-3582-4436-A78E-D61F0CAD94F6}" type="pres">
      <dgm:prSet presAssocID="{6B9621B8-B1F8-466A-959F-0E1610A72EC4}" presName="desBackupLeftNorm" presStyleCnt="0"/>
      <dgm:spPr/>
    </dgm:pt>
    <dgm:pt modelId="{9962C589-957F-41BA-AF1A-FC5C1977957E}" type="pres">
      <dgm:prSet presAssocID="{6B9621B8-B1F8-466A-959F-0E1610A72EC4}" presName="desComposite" presStyleCnt="0"/>
      <dgm:spPr/>
    </dgm:pt>
    <dgm:pt modelId="{83BE656C-0A26-4203-9B7B-9EF53FAAB881}" type="pres">
      <dgm:prSet presAssocID="{6B9621B8-B1F8-466A-959F-0E1610A72EC4}" presName="desCircle" presStyleLbl="node1" presStyleIdx="3" presStyleCnt="9"/>
      <dgm:spPr/>
    </dgm:pt>
    <dgm:pt modelId="{0F40BFF5-511D-49D6-AA11-6F668E12F4D7}" type="pres">
      <dgm:prSet presAssocID="{6B9621B8-B1F8-466A-959F-0E1610A72EC4}" presName="chTx" presStyleLbl="revTx" presStyleIdx="7" presStyleCnt="23"/>
      <dgm:spPr/>
      <dgm:t>
        <a:bodyPr/>
        <a:lstStyle/>
        <a:p>
          <a:endParaRPr lang="hu-HU"/>
        </a:p>
      </dgm:t>
    </dgm:pt>
    <dgm:pt modelId="{AC4FFB61-2303-441F-A8EF-6A5B6BEF8B91}" type="pres">
      <dgm:prSet presAssocID="{6B9621B8-B1F8-466A-959F-0E1610A72EC4}" presName="desTx" presStyleLbl="revTx" presStyleIdx="8" presStyleCnt="23">
        <dgm:presLayoutVars>
          <dgm:bulletEnabled val="1"/>
        </dgm:presLayoutVars>
      </dgm:prSet>
      <dgm:spPr/>
    </dgm:pt>
    <dgm:pt modelId="{D73EA492-5839-4730-A463-9E6DE4FB5BC3}" type="pres">
      <dgm:prSet presAssocID="{6B9621B8-B1F8-466A-959F-0E1610A72EC4}" presName="desBackupRightNorm" presStyleCnt="0"/>
      <dgm:spPr/>
    </dgm:pt>
    <dgm:pt modelId="{519A9735-681D-471D-BE90-984B70797832}" type="pres">
      <dgm:prSet presAssocID="{73AAA45A-475B-42BB-9AD8-0B770F88793A}" presName="desSpace" presStyleCnt="0"/>
      <dgm:spPr/>
    </dgm:pt>
    <dgm:pt modelId="{8749EF7A-A599-48D7-98C1-4D08BFECFB3E}" type="pres">
      <dgm:prSet presAssocID="{4F26F2A9-E22D-4720-BAC2-DF05C0FFDEAF}" presName="parComposite" presStyleCnt="0"/>
      <dgm:spPr/>
    </dgm:pt>
    <dgm:pt modelId="{CB2AD7AB-DC97-4322-872E-E80CAD6AC23E}" type="pres">
      <dgm:prSet presAssocID="{4F26F2A9-E22D-4720-BAC2-DF05C0FFDEAF}" presName="parBigCircle" presStyleLbl="node0" presStyleIdx="1" presStyleCnt="5"/>
      <dgm:spPr>
        <a:solidFill>
          <a:srgbClr val="00B050"/>
        </a:solidFill>
      </dgm:spPr>
    </dgm:pt>
    <dgm:pt modelId="{23BE505C-E0A4-4CCC-AE53-3A1B18A34479}" type="pres">
      <dgm:prSet presAssocID="{4F26F2A9-E22D-4720-BAC2-DF05C0FFDEAF}" presName="parTx" presStyleLbl="revTx" presStyleIdx="9" presStyleCnt="23"/>
      <dgm:spPr/>
      <dgm:t>
        <a:bodyPr/>
        <a:lstStyle/>
        <a:p>
          <a:endParaRPr lang="hu-HU"/>
        </a:p>
      </dgm:t>
    </dgm:pt>
    <dgm:pt modelId="{12B82150-B55F-405A-8343-EE8708267C4C}" type="pres">
      <dgm:prSet presAssocID="{4F26F2A9-E22D-4720-BAC2-DF05C0FFDEAF}" presName="bSpace" presStyleCnt="0"/>
      <dgm:spPr/>
    </dgm:pt>
    <dgm:pt modelId="{0106E59A-B043-416D-BD17-067797530065}" type="pres">
      <dgm:prSet presAssocID="{4F26F2A9-E22D-4720-BAC2-DF05C0FFDEAF}" presName="parBackupNorm" presStyleCnt="0"/>
      <dgm:spPr/>
    </dgm:pt>
    <dgm:pt modelId="{AA585FDF-F99A-4698-99D9-B50BA594E450}" type="pres">
      <dgm:prSet presAssocID="{5F10EF60-B295-4067-BE55-FCC616BE5EE1}" presName="parSpace" presStyleCnt="0"/>
      <dgm:spPr/>
    </dgm:pt>
    <dgm:pt modelId="{F5691331-F9A2-42D6-B8C1-EE80A9766DC1}" type="pres">
      <dgm:prSet presAssocID="{DB9395AB-3157-4EAD-B32A-27D2399FB5F4}" presName="desBackupLeftNorm" presStyleCnt="0"/>
      <dgm:spPr/>
    </dgm:pt>
    <dgm:pt modelId="{11E845D1-178B-47E0-8000-BB76D846C6C3}" type="pres">
      <dgm:prSet presAssocID="{DB9395AB-3157-4EAD-B32A-27D2399FB5F4}" presName="desComposite" presStyleCnt="0"/>
      <dgm:spPr/>
    </dgm:pt>
    <dgm:pt modelId="{620BC5D7-B244-4EC2-8B45-39E3B25E79EB}" type="pres">
      <dgm:prSet presAssocID="{DB9395AB-3157-4EAD-B32A-27D2399FB5F4}" presName="desCircle" presStyleLbl="node1" presStyleIdx="4" presStyleCnt="9"/>
      <dgm:spPr/>
    </dgm:pt>
    <dgm:pt modelId="{61B6002D-4E40-4641-A0F2-55C3D5847AB8}" type="pres">
      <dgm:prSet presAssocID="{DB9395AB-3157-4EAD-B32A-27D2399FB5F4}" presName="chTx" presStyleLbl="revTx" presStyleIdx="10" presStyleCnt="23"/>
      <dgm:spPr/>
      <dgm:t>
        <a:bodyPr/>
        <a:lstStyle/>
        <a:p>
          <a:endParaRPr lang="hu-HU"/>
        </a:p>
      </dgm:t>
    </dgm:pt>
    <dgm:pt modelId="{B2902D07-C3A9-42D1-8255-4E62E5AD8328}" type="pres">
      <dgm:prSet presAssocID="{DB9395AB-3157-4EAD-B32A-27D2399FB5F4}" presName="desTx" presStyleLbl="revTx" presStyleIdx="11" presStyleCnt="23">
        <dgm:presLayoutVars>
          <dgm:bulletEnabled val="1"/>
        </dgm:presLayoutVars>
      </dgm:prSet>
      <dgm:spPr/>
    </dgm:pt>
    <dgm:pt modelId="{EBEC8EF8-8689-4952-858D-5AF3029D46DB}" type="pres">
      <dgm:prSet presAssocID="{DB9395AB-3157-4EAD-B32A-27D2399FB5F4}" presName="desBackupRightNorm" presStyleCnt="0"/>
      <dgm:spPr/>
    </dgm:pt>
    <dgm:pt modelId="{46C0634C-99C4-4812-8E41-253FA31417E4}" type="pres">
      <dgm:prSet presAssocID="{910BD3D0-9682-4081-B774-3B0FB7A11CE7}" presName="desSpace" presStyleCnt="0"/>
      <dgm:spPr/>
    </dgm:pt>
    <dgm:pt modelId="{43087DBF-F59D-4E97-B58D-43B946C50EBC}" type="pres">
      <dgm:prSet presAssocID="{7EAB4C62-E93A-489E-8A4B-C75F771D1ECC}" presName="desBackupLeftNorm" presStyleCnt="0"/>
      <dgm:spPr/>
    </dgm:pt>
    <dgm:pt modelId="{7DB6D33D-6AAB-42C5-BD29-B8DAD262F6F5}" type="pres">
      <dgm:prSet presAssocID="{7EAB4C62-E93A-489E-8A4B-C75F771D1ECC}" presName="desComposite" presStyleCnt="0"/>
      <dgm:spPr/>
    </dgm:pt>
    <dgm:pt modelId="{B670D087-6443-4146-AB87-49EC1C86178A}" type="pres">
      <dgm:prSet presAssocID="{7EAB4C62-E93A-489E-8A4B-C75F771D1ECC}" presName="desCircle" presStyleLbl="node1" presStyleIdx="5" presStyleCnt="9"/>
      <dgm:spPr/>
    </dgm:pt>
    <dgm:pt modelId="{649230DC-D17D-490B-B018-8A6A9536F24B}" type="pres">
      <dgm:prSet presAssocID="{7EAB4C62-E93A-489E-8A4B-C75F771D1ECC}" presName="chTx" presStyleLbl="revTx" presStyleIdx="12" presStyleCnt="23"/>
      <dgm:spPr/>
      <dgm:t>
        <a:bodyPr/>
        <a:lstStyle/>
        <a:p>
          <a:endParaRPr lang="hu-HU"/>
        </a:p>
      </dgm:t>
    </dgm:pt>
    <dgm:pt modelId="{AD767D9D-8F69-4088-86C6-91EF418B276E}" type="pres">
      <dgm:prSet presAssocID="{7EAB4C62-E93A-489E-8A4B-C75F771D1ECC}" presName="desTx" presStyleLbl="revTx" presStyleIdx="13" presStyleCnt="23">
        <dgm:presLayoutVars>
          <dgm:bulletEnabled val="1"/>
        </dgm:presLayoutVars>
      </dgm:prSet>
      <dgm:spPr/>
    </dgm:pt>
    <dgm:pt modelId="{D4D56CB4-37F9-45A8-A71A-87C651AD2CA2}" type="pres">
      <dgm:prSet presAssocID="{7EAB4C62-E93A-489E-8A4B-C75F771D1ECC}" presName="desBackupRightNorm" presStyleCnt="0"/>
      <dgm:spPr/>
    </dgm:pt>
    <dgm:pt modelId="{A07378D0-5A90-4F01-80C0-291EC71B63D6}" type="pres">
      <dgm:prSet presAssocID="{DC4F28BF-12DD-471E-8AE5-67E71DAB2B44}" presName="desSpace" presStyleCnt="0"/>
      <dgm:spPr/>
    </dgm:pt>
    <dgm:pt modelId="{366418DE-0D36-417E-91CC-C02EA8D7C583}" type="pres">
      <dgm:prSet presAssocID="{41DBBF6C-74A2-4DCA-8CCF-8D9C5362BED8}" presName="parComposite" presStyleCnt="0"/>
      <dgm:spPr/>
    </dgm:pt>
    <dgm:pt modelId="{5E6DD18F-812B-44A5-AC86-4DB4607F144B}" type="pres">
      <dgm:prSet presAssocID="{41DBBF6C-74A2-4DCA-8CCF-8D9C5362BED8}" presName="parBigCircle" presStyleLbl="node0" presStyleIdx="2" presStyleCnt="5"/>
      <dgm:spPr/>
    </dgm:pt>
    <dgm:pt modelId="{326FC2EC-BA9B-4D70-B925-E1082AD4DC48}" type="pres">
      <dgm:prSet presAssocID="{41DBBF6C-74A2-4DCA-8CCF-8D9C5362BED8}" presName="parTx" presStyleLbl="revTx" presStyleIdx="14" presStyleCnt="23"/>
      <dgm:spPr/>
      <dgm:t>
        <a:bodyPr/>
        <a:lstStyle/>
        <a:p>
          <a:endParaRPr lang="hu-HU"/>
        </a:p>
      </dgm:t>
    </dgm:pt>
    <dgm:pt modelId="{980F933F-3391-48EE-BE6D-1C533DE8ACDE}" type="pres">
      <dgm:prSet presAssocID="{41DBBF6C-74A2-4DCA-8CCF-8D9C5362BED8}" presName="bSpace" presStyleCnt="0"/>
      <dgm:spPr/>
    </dgm:pt>
    <dgm:pt modelId="{287CAC47-350F-492F-81EB-E79D9875DAA4}" type="pres">
      <dgm:prSet presAssocID="{41DBBF6C-74A2-4DCA-8CCF-8D9C5362BED8}" presName="parBackupNorm" presStyleCnt="0"/>
      <dgm:spPr/>
    </dgm:pt>
    <dgm:pt modelId="{06DC50DA-C2EA-4A5D-9CF0-8892E4C3C86A}" type="pres">
      <dgm:prSet presAssocID="{05A666CC-7F3E-4379-AF32-FDFC0A7157DB}" presName="parSpace" presStyleCnt="0"/>
      <dgm:spPr/>
    </dgm:pt>
    <dgm:pt modelId="{5178C950-5F87-4782-9E26-CFA39C7B92D0}" type="pres">
      <dgm:prSet presAssocID="{6260B3BB-AF6A-446B-BA6E-F946823119FD}" presName="desBackupLeftNorm" presStyleCnt="0"/>
      <dgm:spPr/>
    </dgm:pt>
    <dgm:pt modelId="{54FBEA97-BCEA-43EF-A4EA-F1E93064B44D}" type="pres">
      <dgm:prSet presAssocID="{6260B3BB-AF6A-446B-BA6E-F946823119FD}" presName="desComposite" presStyleCnt="0"/>
      <dgm:spPr/>
    </dgm:pt>
    <dgm:pt modelId="{6BEEAD90-13FF-493D-9252-5DCD939355D4}" type="pres">
      <dgm:prSet presAssocID="{6260B3BB-AF6A-446B-BA6E-F946823119FD}" presName="desCircle" presStyleLbl="node1" presStyleIdx="6" presStyleCnt="9"/>
      <dgm:spPr/>
    </dgm:pt>
    <dgm:pt modelId="{A49B17D9-9089-4758-8EC6-7C9B81D56875}" type="pres">
      <dgm:prSet presAssocID="{6260B3BB-AF6A-446B-BA6E-F946823119FD}" presName="chTx" presStyleLbl="revTx" presStyleIdx="15" presStyleCnt="23"/>
      <dgm:spPr/>
      <dgm:t>
        <a:bodyPr/>
        <a:lstStyle/>
        <a:p>
          <a:endParaRPr lang="hu-HU"/>
        </a:p>
      </dgm:t>
    </dgm:pt>
    <dgm:pt modelId="{B419C09E-8069-43FD-B26F-C05B9BCE7B7D}" type="pres">
      <dgm:prSet presAssocID="{6260B3BB-AF6A-446B-BA6E-F946823119FD}" presName="desTx" presStyleLbl="revTx" presStyleIdx="16" presStyleCnt="23">
        <dgm:presLayoutVars>
          <dgm:bulletEnabled val="1"/>
        </dgm:presLayoutVars>
      </dgm:prSet>
      <dgm:spPr/>
    </dgm:pt>
    <dgm:pt modelId="{3B95F3A8-A9DB-48EF-83E7-78F42CF199FD}" type="pres">
      <dgm:prSet presAssocID="{6260B3BB-AF6A-446B-BA6E-F946823119FD}" presName="desBackupRightNorm" presStyleCnt="0"/>
      <dgm:spPr/>
    </dgm:pt>
    <dgm:pt modelId="{290974DC-EF00-4BD1-A869-91359236D767}" type="pres">
      <dgm:prSet presAssocID="{50AE3811-D978-4A51-80E8-65F5576090C3}" presName="desSpace" presStyleCnt="0"/>
      <dgm:spPr/>
    </dgm:pt>
    <dgm:pt modelId="{8D089784-54B4-4B24-816B-7FBF133105E5}" type="pres">
      <dgm:prSet presAssocID="{A16C5C12-4CAA-42C0-8CBA-E0B6FB4D6C02}" presName="desBackupLeftNorm" presStyleCnt="0"/>
      <dgm:spPr/>
    </dgm:pt>
    <dgm:pt modelId="{17D07FB8-42AA-4C75-A3C3-E2333419F478}" type="pres">
      <dgm:prSet presAssocID="{A16C5C12-4CAA-42C0-8CBA-E0B6FB4D6C02}" presName="desComposite" presStyleCnt="0"/>
      <dgm:spPr/>
    </dgm:pt>
    <dgm:pt modelId="{2A17BC19-8C40-48E3-A76A-22F145136F72}" type="pres">
      <dgm:prSet presAssocID="{A16C5C12-4CAA-42C0-8CBA-E0B6FB4D6C02}" presName="desCircle" presStyleLbl="node1" presStyleIdx="7" presStyleCnt="9"/>
      <dgm:spPr/>
    </dgm:pt>
    <dgm:pt modelId="{E411D3C3-BA54-42DD-826E-1AB1399BEED7}" type="pres">
      <dgm:prSet presAssocID="{A16C5C12-4CAA-42C0-8CBA-E0B6FB4D6C02}" presName="chTx" presStyleLbl="revTx" presStyleIdx="17" presStyleCnt="23"/>
      <dgm:spPr/>
      <dgm:t>
        <a:bodyPr/>
        <a:lstStyle/>
        <a:p>
          <a:endParaRPr lang="hu-HU"/>
        </a:p>
      </dgm:t>
    </dgm:pt>
    <dgm:pt modelId="{03175BE1-3DBC-4D36-8910-71206766C86A}" type="pres">
      <dgm:prSet presAssocID="{A16C5C12-4CAA-42C0-8CBA-E0B6FB4D6C02}" presName="desTx" presStyleLbl="revTx" presStyleIdx="18" presStyleCnt="23">
        <dgm:presLayoutVars>
          <dgm:bulletEnabled val="1"/>
        </dgm:presLayoutVars>
      </dgm:prSet>
      <dgm:spPr/>
    </dgm:pt>
    <dgm:pt modelId="{6598E606-47DA-4003-905F-385FE21F517B}" type="pres">
      <dgm:prSet presAssocID="{A16C5C12-4CAA-42C0-8CBA-E0B6FB4D6C02}" presName="desBackupRightNorm" presStyleCnt="0"/>
      <dgm:spPr/>
    </dgm:pt>
    <dgm:pt modelId="{59BA1F9B-62F1-4FDA-B992-F8F99958D84C}" type="pres">
      <dgm:prSet presAssocID="{1DA7B5B0-2B78-44A1-8EE8-356BCF398EBA}" presName="desSpace" presStyleCnt="0"/>
      <dgm:spPr/>
    </dgm:pt>
    <dgm:pt modelId="{4ED602FA-1578-41AB-BF97-3B91DF58DC3E}" type="pres">
      <dgm:prSet presAssocID="{2304D5A0-A24F-4246-94AB-DC85AB98B5B2}" presName="desBackupLeftNorm" presStyleCnt="0"/>
      <dgm:spPr/>
    </dgm:pt>
    <dgm:pt modelId="{8F2B36CB-58B7-443B-ADBC-196C775E3F12}" type="pres">
      <dgm:prSet presAssocID="{2304D5A0-A24F-4246-94AB-DC85AB98B5B2}" presName="desComposite" presStyleCnt="0"/>
      <dgm:spPr/>
    </dgm:pt>
    <dgm:pt modelId="{A58F2D66-2268-4263-AF02-7447CABA4862}" type="pres">
      <dgm:prSet presAssocID="{2304D5A0-A24F-4246-94AB-DC85AB98B5B2}" presName="desCircle" presStyleLbl="node1" presStyleIdx="8" presStyleCnt="9"/>
      <dgm:spPr/>
    </dgm:pt>
    <dgm:pt modelId="{A6E0834A-C97E-428F-8A27-23D6A1B15C04}" type="pres">
      <dgm:prSet presAssocID="{2304D5A0-A24F-4246-94AB-DC85AB98B5B2}" presName="chTx" presStyleLbl="revTx" presStyleIdx="19" presStyleCnt="23"/>
      <dgm:spPr/>
      <dgm:t>
        <a:bodyPr/>
        <a:lstStyle/>
        <a:p>
          <a:endParaRPr lang="hu-HU"/>
        </a:p>
      </dgm:t>
    </dgm:pt>
    <dgm:pt modelId="{8DCD9901-832F-4426-B9C2-A3FA9EBE9075}" type="pres">
      <dgm:prSet presAssocID="{2304D5A0-A24F-4246-94AB-DC85AB98B5B2}" presName="desTx" presStyleLbl="revTx" presStyleIdx="20" presStyleCnt="23">
        <dgm:presLayoutVars>
          <dgm:bulletEnabled val="1"/>
        </dgm:presLayoutVars>
      </dgm:prSet>
      <dgm:spPr/>
    </dgm:pt>
    <dgm:pt modelId="{7862080A-F137-4CE9-9097-A97B71CAA7C3}" type="pres">
      <dgm:prSet presAssocID="{2304D5A0-A24F-4246-94AB-DC85AB98B5B2}" presName="desBackupRightNorm" presStyleCnt="0"/>
      <dgm:spPr/>
    </dgm:pt>
    <dgm:pt modelId="{3C8534A8-CCEF-406E-8A3A-E2991B0D8A4C}" type="pres">
      <dgm:prSet presAssocID="{52B5FCFE-72DC-4C20-81B4-FA486714A9D4}" presName="desSpace" presStyleCnt="0"/>
      <dgm:spPr/>
    </dgm:pt>
    <dgm:pt modelId="{1AFFD471-150D-4681-9C07-0B97B9EAF70B}" type="pres">
      <dgm:prSet presAssocID="{7580AA60-6B73-4659-8CC3-02D24AC0FAC7}" presName="parComposite" presStyleCnt="0"/>
      <dgm:spPr/>
    </dgm:pt>
    <dgm:pt modelId="{4547904C-F681-47E4-B2F5-124320FC5E1E}" type="pres">
      <dgm:prSet presAssocID="{7580AA60-6B73-4659-8CC3-02D24AC0FAC7}" presName="parBigCircle" presStyleLbl="node0" presStyleIdx="3" presStyleCnt="5"/>
      <dgm:spPr/>
    </dgm:pt>
    <dgm:pt modelId="{5D4CA492-1941-4ED5-83E3-37CC404EEEBF}" type="pres">
      <dgm:prSet presAssocID="{7580AA60-6B73-4659-8CC3-02D24AC0FAC7}" presName="parTx" presStyleLbl="revTx" presStyleIdx="21" presStyleCnt="23"/>
      <dgm:spPr/>
      <dgm:t>
        <a:bodyPr/>
        <a:lstStyle/>
        <a:p>
          <a:endParaRPr lang="hu-HU"/>
        </a:p>
      </dgm:t>
    </dgm:pt>
    <dgm:pt modelId="{764D1EFC-F5E4-407A-8DDC-CE9CAAF324D7}" type="pres">
      <dgm:prSet presAssocID="{7580AA60-6B73-4659-8CC3-02D24AC0FAC7}" presName="bSpace" presStyleCnt="0"/>
      <dgm:spPr/>
    </dgm:pt>
    <dgm:pt modelId="{CA755AB2-3026-4BD0-A0F0-E11CA32CEA5A}" type="pres">
      <dgm:prSet presAssocID="{7580AA60-6B73-4659-8CC3-02D24AC0FAC7}" presName="parBackupNorm" presStyleCnt="0"/>
      <dgm:spPr/>
    </dgm:pt>
    <dgm:pt modelId="{92F99ABF-DFC6-4C2D-8F27-41135DFF0987}" type="pres">
      <dgm:prSet presAssocID="{3912F72B-118F-4417-AB0E-A96FEF3F9103}" presName="parSpace" presStyleCnt="0"/>
      <dgm:spPr/>
    </dgm:pt>
    <dgm:pt modelId="{7D103585-70EC-4CBE-B4DC-27703B86FF6D}" type="pres">
      <dgm:prSet presAssocID="{A3898FD6-2540-4A34-831A-2F32299D240E}" presName="parComposite" presStyleCnt="0"/>
      <dgm:spPr/>
    </dgm:pt>
    <dgm:pt modelId="{6C52C362-167B-4BFB-9BD1-0DF8EB6CC444}" type="pres">
      <dgm:prSet presAssocID="{A3898FD6-2540-4A34-831A-2F32299D240E}" presName="parBigCircle" presStyleLbl="node0" presStyleIdx="4" presStyleCnt="5"/>
      <dgm:spPr/>
    </dgm:pt>
    <dgm:pt modelId="{C2B780A2-635B-4A13-A4E0-A5E6D058EBB2}" type="pres">
      <dgm:prSet presAssocID="{A3898FD6-2540-4A34-831A-2F32299D240E}" presName="parTx" presStyleLbl="revTx" presStyleIdx="22" presStyleCnt="23"/>
      <dgm:spPr/>
      <dgm:t>
        <a:bodyPr/>
        <a:lstStyle/>
        <a:p>
          <a:endParaRPr lang="hu-HU"/>
        </a:p>
      </dgm:t>
    </dgm:pt>
    <dgm:pt modelId="{BA0AAE35-FD87-4721-B467-0851D64EE7B1}" type="pres">
      <dgm:prSet presAssocID="{A3898FD6-2540-4A34-831A-2F32299D240E}" presName="bSpace" presStyleCnt="0"/>
      <dgm:spPr/>
    </dgm:pt>
    <dgm:pt modelId="{D88DF7CC-3A51-4823-A5E2-545F61D12AA0}" type="pres">
      <dgm:prSet presAssocID="{A3898FD6-2540-4A34-831A-2F32299D240E}" presName="parBackupNorm" presStyleCnt="0"/>
      <dgm:spPr/>
    </dgm:pt>
    <dgm:pt modelId="{8CFD0E48-735C-438B-9A1D-317CB8D7FF31}" type="pres">
      <dgm:prSet presAssocID="{75759BE7-1EA1-42EA-BF3E-7DC314B68A63}" presName="parSpace" presStyleCnt="0"/>
      <dgm:spPr/>
    </dgm:pt>
  </dgm:ptLst>
  <dgm:cxnLst>
    <dgm:cxn modelId="{DACB3E03-91D6-4D0A-AA19-28C1287D2BF8}" srcId="{F34BDEAB-D672-4F73-A47D-3EEA5CFD924F}" destId="{A3898FD6-2540-4A34-831A-2F32299D240E}" srcOrd="4" destOrd="0" parTransId="{89D6C564-939B-46BD-B2E8-A23926158511}" sibTransId="{75759BE7-1EA1-42EA-BF3E-7DC314B68A63}"/>
    <dgm:cxn modelId="{78B715A6-0DD3-4223-A0C0-87E6683DB5F2}" srcId="{41DBBF6C-74A2-4DCA-8CCF-8D9C5362BED8}" destId="{6260B3BB-AF6A-446B-BA6E-F946823119FD}" srcOrd="0" destOrd="0" parTransId="{09A1037E-F9B7-4E69-8E3E-6F61FC15CAE3}" sibTransId="{50AE3811-D978-4A51-80E8-65F5576090C3}"/>
    <dgm:cxn modelId="{8922BC34-C7FC-4B14-AAD4-0FBF2C7341F6}" srcId="{027A685D-1554-4A37-9EDB-50BD8D306E42}" destId="{E01DC078-41F0-470D-BDA4-A9DF75DA5E77}" srcOrd="0" destOrd="0" parTransId="{4766BA9D-76CB-4B31-833F-B05638828C5F}" sibTransId="{E1B00278-8896-4D16-AA69-5C476E9BC647}"/>
    <dgm:cxn modelId="{2BA15FA3-CCCD-4A13-A7BC-83586699E1EC}" srcId="{027A685D-1554-4A37-9EDB-50BD8D306E42}" destId="{6B9621B8-B1F8-466A-959F-0E1610A72EC4}" srcOrd="3" destOrd="0" parTransId="{ED357345-931B-4912-8B8A-6209E0F9BEF1}" sibTransId="{73AAA45A-475B-42BB-9AD8-0B770F88793A}"/>
    <dgm:cxn modelId="{9A3663CE-0199-49F2-AE70-50AFF42AC4A3}" type="presOf" srcId="{F34BDEAB-D672-4F73-A47D-3EEA5CFD924F}" destId="{E105B692-F3CB-4998-9889-160ADD926924}" srcOrd="0" destOrd="0" presId="urn:microsoft.com/office/officeart/2008/layout/CircleAccentTimeline"/>
    <dgm:cxn modelId="{1498FE61-6D06-480C-B817-21DD2DB9F34B}" srcId="{F34BDEAB-D672-4F73-A47D-3EEA5CFD924F}" destId="{027A685D-1554-4A37-9EDB-50BD8D306E42}" srcOrd="0" destOrd="0" parTransId="{C6E58C5A-048D-40F2-A314-37A14CBD7976}" sibTransId="{BD5C8430-24BD-4B32-B7E5-D8B7CE022032}"/>
    <dgm:cxn modelId="{458A8A44-3EF2-4161-B807-FE94A100A7A7}" srcId="{41DBBF6C-74A2-4DCA-8CCF-8D9C5362BED8}" destId="{2304D5A0-A24F-4246-94AB-DC85AB98B5B2}" srcOrd="2" destOrd="0" parTransId="{73E72EC8-44A2-439A-8880-18651F6D59BC}" sibTransId="{52B5FCFE-72DC-4C20-81B4-FA486714A9D4}"/>
    <dgm:cxn modelId="{EF836589-C774-42B2-9635-5D20CB429D7F}" type="presOf" srcId="{7EAB4C62-E93A-489E-8A4B-C75F771D1ECC}" destId="{649230DC-D17D-490B-B018-8A6A9536F24B}" srcOrd="0" destOrd="0" presId="urn:microsoft.com/office/officeart/2008/layout/CircleAccentTimeline"/>
    <dgm:cxn modelId="{D11C8443-AEF2-4480-9B98-DEB7970AB69E}" type="presOf" srcId="{027A685D-1554-4A37-9EDB-50BD8D306E42}" destId="{F41F1E1D-D69B-416D-A8C6-9CE3C7FCB9F2}" srcOrd="0" destOrd="0" presId="urn:microsoft.com/office/officeart/2008/layout/CircleAccentTimeline"/>
    <dgm:cxn modelId="{B9827297-B791-4420-9413-9E0EAF2D49B2}" type="presOf" srcId="{DB9395AB-3157-4EAD-B32A-27D2399FB5F4}" destId="{61B6002D-4E40-4641-A0F2-55C3D5847AB8}" srcOrd="0" destOrd="0" presId="urn:microsoft.com/office/officeart/2008/layout/CircleAccentTimeline"/>
    <dgm:cxn modelId="{D6DB4578-F0A7-4685-B583-15A7B399C766}" type="presOf" srcId="{0E8F0181-198C-4AE6-A84B-828D70624B0F}" destId="{2098B538-0920-4729-A83C-0B35D9FB232F}" srcOrd="0" destOrd="0" presId="urn:microsoft.com/office/officeart/2008/layout/CircleAccentTimeline"/>
    <dgm:cxn modelId="{D8A8A753-E567-4C2D-99EE-996C2C3DED7A}" srcId="{F34BDEAB-D672-4F73-A47D-3EEA5CFD924F}" destId="{7580AA60-6B73-4659-8CC3-02D24AC0FAC7}" srcOrd="3" destOrd="0" parTransId="{AB9BADD9-BFD0-411C-ABD0-F88DCFA9D9E7}" sibTransId="{3912F72B-118F-4417-AB0E-A96FEF3F9103}"/>
    <dgm:cxn modelId="{F8B4B486-5F77-49B8-B499-3E6FCB8F3D6A}" type="presOf" srcId="{A16C5C12-4CAA-42C0-8CBA-E0B6FB4D6C02}" destId="{E411D3C3-BA54-42DD-826E-1AB1399BEED7}" srcOrd="0" destOrd="0" presId="urn:microsoft.com/office/officeart/2008/layout/CircleAccentTimeline"/>
    <dgm:cxn modelId="{39149486-0757-4B8A-A52F-2B3C883144D2}" srcId="{41DBBF6C-74A2-4DCA-8CCF-8D9C5362BED8}" destId="{A16C5C12-4CAA-42C0-8CBA-E0B6FB4D6C02}" srcOrd="1" destOrd="0" parTransId="{E93F325D-2439-473E-81C1-26CE76B46988}" sibTransId="{1DA7B5B0-2B78-44A1-8EE8-356BCF398EBA}"/>
    <dgm:cxn modelId="{14E03BEC-E4B2-4762-9330-EEB7116C6236}" type="presOf" srcId="{6B9621B8-B1F8-466A-959F-0E1610A72EC4}" destId="{0F40BFF5-511D-49D6-AA11-6F668E12F4D7}" srcOrd="0" destOrd="0" presId="urn:microsoft.com/office/officeart/2008/layout/CircleAccentTimeline"/>
    <dgm:cxn modelId="{5AB002E4-8AEC-48E8-BE21-EF6B9C7AD744}" type="presOf" srcId="{7580AA60-6B73-4659-8CC3-02D24AC0FAC7}" destId="{5D4CA492-1941-4ED5-83E3-37CC404EEEBF}" srcOrd="0" destOrd="0" presId="urn:microsoft.com/office/officeart/2008/layout/CircleAccentTimeline"/>
    <dgm:cxn modelId="{72AB0F21-9085-44CB-A15F-7A52552DD7DC}" type="presOf" srcId="{2304D5A0-A24F-4246-94AB-DC85AB98B5B2}" destId="{A6E0834A-C97E-428F-8A27-23D6A1B15C04}" srcOrd="0" destOrd="0" presId="urn:microsoft.com/office/officeart/2008/layout/CircleAccentTimeline"/>
    <dgm:cxn modelId="{632953E8-4626-4819-A04F-C5F1BCECCA3A}" type="presOf" srcId="{6260B3BB-AF6A-446B-BA6E-F946823119FD}" destId="{A49B17D9-9089-4758-8EC6-7C9B81D56875}" srcOrd="0" destOrd="0" presId="urn:microsoft.com/office/officeart/2008/layout/CircleAccentTimeline"/>
    <dgm:cxn modelId="{5C05A995-E201-4D4D-883C-9A25DBE62275}" srcId="{027A685D-1554-4A37-9EDB-50BD8D306E42}" destId="{0E8F0181-198C-4AE6-A84B-828D70624B0F}" srcOrd="1" destOrd="0" parTransId="{00ECB715-AB13-4331-80F5-D51EC30A8FC5}" sibTransId="{28FE62F7-7514-4847-82E7-BAF20922AA9A}"/>
    <dgm:cxn modelId="{09803674-FC6B-4A59-BCF7-CBA6F90F59AA}" type="presOf" srcId="{4F26F2A9-E22D-4720-BAC2-DF05C0FFDEAF}" destId="{23BE505C-E0A4-4CCC-AE53-3A1B18A34479}" srcOrd="0" destOrd="0" presId="urn:microsoft.com/office/officeart/2008/layout/CircleAccentTimeline"/>
    <dgm:cxn modelId="{3914E321-AFA1-41DD-B625-3F845016C533}" srcId="{4F26F2A9-E22D-4720-BAC2-DF05C0FFDEAF}" destId="{7EAB4C62-E93A-489E-8A4B-C75F771D1ECC}" srcOrd="1" destOrd="0" parTransId="{A5AB2709-F63B-4134-9DB4-800C8D83D90E}" sibTransId="{DC4F28BF-12DD-471E-8AE5-67E71DAB2B44}"/>
    <dgm:cxn modelId="{8576F155-F3E1-48B7-B61A-5A12F25941B4}" srcId="{F34BDEAB-D672-4F73-A47D-3EEA5CFD924F}" destId="{41DBBF6C-74A2-4DCA-8CCF-8D9C5362BED8}" srcOrd="2" destOrd="0" parTransId="{CA300EAE-93DC-46D9-911C-6295E18A7DE5}" sibTransId="{05A666CC-7F3E-4379-AF32-FDFC0A7157DB}"/>
    <dgm:cxn modelId="{DCA97A66-E6A9-48E9-99F4-9747B15FC05C}" srcId="{027A685D-1554-4A37-9EDB-50BD8D306E42}" destId="{C4D25F4B-23E4-4760-BCFE-1895F86D5B59}" srcOrd="2" destOrd="0" parTransId="{9CC460D0-0C31-4DB5-91F8-3C4B549CF1BF}" sibTransId="{4862BCFD-0D5E-4BB6-AA5E-C41488FF5DF3}"/>
    <dgm:cxn modelId="{C61BB77C-A0B0-4951-9319-C8EB586B56A6}" type="presOf" srcId="{C4D25F4B-23E4-4760-BCFE-1895F86D5B59}" destId="{F736D3CA-848D-4032-A4F1-91AD9AAF4938}" srcOrd="0" destOrd="0" presId="urn:microsoft.com/office/officeart/2008/layout/CircleAccentTimeline"/>
    <dgm:cxn modelId="{1E5C9CD3-D904-4658-9C25-C863A878824E}" srcId="{F34BDEAB-D672-4F73-A47D-3EEA5CFD924F}" destId="{4F26F2A9-E22D-4720-BAC2-DF05C0FFDEAF}" srcOrd="1" destOrd="0" parTransId="{C2218CBD-4BDB-4A9A-ACE4-167CF2AE32F9}" sibTransId="{5F10EF60-B295-4067-BE55-FCC616BE5EE1}"/>
    <dgm:cxn modelId="{31476C67-967E-4B13-9556-B485075BDFCC}" type="presOf" srcId="{A3898FD6-2540-4A34-831A-2F32299D240E}" destId="{C2B780A2-635B-4A13-A4E0-A5E6D058EBB2}" srcOrd="0" destOrd="0" presId="urn:microsoft.com/office/officeart/2008/layout/CircleAccentTimeline"/>
    <dgm:cxn modelId="{6F4FA869-9DAA-494B-84A6-58F3F0C041BF}" type="presOf" srcId="{E01DC078-41F0-470D-BDA4-A9DF75DA5E77}" destId="{D2D95FC7-0A92-454D-A88E-68E60F6553ED}" srcOrd="0" destOrd="0" presId="urn:microsoft.com/office/officeart/2008/layout/CircleAccentTimeline"/>
    <dgm:cxn modelId="{B96B8316-6D20-4445-AF92-D38C7458B7DE}" srcId="{4F26F2A9-E22D-4720-BAC2-DF05C0FFDEAF}" destId="{DB9395AB-3157-4EAD-B32A-27D2399FB5F4}" srcOrd="0" destOrd="0" parTransId="{E85AE005-BFC6-4B62-B4D3-A9470103BB43}" sibTransId="{910BD3D0-9682-4081-B774-3B0FB7A11CE7}"/>
    <dgm:cxn modelId="{E283CC0B-03C2-4D2B-910E-9436E9812AA8}" type="presOf" srcId="{41DBBF6C-74A2-4DCA-8CCF-8D9C5362BED8}" destId="{326FC2EC-BA9B-4D70-B925-E1082AD4DC48}" srcOrd="0" destOrd="0" presId="urn:microsoft.com/office/officeart/2008/layout/CircleAccentTimeline"/>
    <dgm:cxn modelId="{7F0259E9-CD35-44C8-8F08-42774251A7C3}" type="presParOf" srcId="{E105B692-F3CB-4998-9889-160ADD926924}" destId="{4D59BD46-035E-48E6-B8C5-BEB1557A7967}" srcOrd="0" destOrd="0" presId="urn:microsoft.com/office/officeart/2008/layout/CircleAccentTimeline"/>
    <dgm:cxn modelId="{D8188456-B83A-418F-9DED-5626222FC01F}" type="presParOf" srcId="{4D59BD46-035E-48E6-B8C5-BEB1557A7967}" destId="{E9227E9B-BF78-437A-849E-C4E2FB0531F0}" srcOrd="0" destOrd="0" presId="urn:microsoft.com/office/officeart/2008/layout/CircleAccentTimeline"/>
    <dgm:cxn modelId="{A8138DD2-37FF-4704-BF85-CD4883C23BCE}" type="presParOf" srcId="{4D59BD46-035E-48E6-B8C5-BEB1557A7967}" destId="{F41F1E1D-D69B-416D-A8C6-9CE3C7FCB9F2}" srcOrd="1" destOrd="0" presId="urn:microsoft.com/office/officeart/2008/layout/CircleAccentTimeline"/>
    <dgm:cxn modelId="{CE7C1B5B-C36F-42FD-B0B8-ED2EDD0688FD}" type="presParOf" srcId="{4D59BD46-035E-48E6-B8C5-BEB1557A7967}" destId="{B8260FEB-BDFD-40A2-A178-7FD8CB649C3C}" srcOrd="2" destOrd="0" presId="urn:microsoft.com/office/officeart/2008/layout/CircleAccentTimeline"/>
    <dgm:cxn modelId="{4579A09F-9BCD-4BE5-8BB2-6619477D825C}" type="presParOf" srcId="{E105B692-F3CB-4998-9889-160ADD926924}" destId="{30A405F2-ADDC-4178-96F3-F7BD94816690}" srcOrd="1" destOrd="0" presId="urn:microsoft.com/office/officeart/2008/layout/CircleAccentTimeline"/>
    <dgm:cxn modelId="{5F64D6C1-6631-4BD7-AF29-4BC0ECF95AEC}" type="presParOf" srcId="{E105B692-F3CB-4998-9889-160ADD926924}" destId="{9AAB5B95-75B0-4AC8-8FEE-C5EF2B9DE982}" srcOrd="2" destOrd="0" presId="urn:microsoft.com/office/officeart/2008/layout/CircleAccentTimeline"/>
    <dgm:cxn modelId="{59007E54-6BE9-430B-B0E8-962291380D1E}" type="presParOf" srcId="{E105B692-F3CB-4998-9889-160ADD926924}" destId="{9C1BA44B-8229-4B77-B4EA-186C2604CD85}" srcOrd="3" destOrd="0" presId="urn:microsoft.com/office/officeart/2008/layout/CircleAccentTimeline"/>
    <dgm:cxn modelId="{91BFC05E-983B-4307-B903-E9E40CAC06A8}" type="presParOf" srcId="{E105B692-F3CB-4998-9889-160ADD926924}" destId="{A57E6506-6CA1-4076-AA5E-412A30F7920B}" srcOrd="4" destOrd="0" presId="urn:microsoft.com/office/officeart/2008/layout/CircleAccentTimeline"/>
    <dgm:cxn modelId="{0DEA967C-DFD9-4BF7-AB9E-F533DEE91C68}" type="presParOf" srcId="{A57E6506-6CA1-4076-AA5E-412A30F7920B}" destId="{0D64CDE0-8180-4973-BBF0-DFC2D88C176B}" srcOrd="0" destOrd="0" presId="urn:microsoft.com/office/officeart/2008/layout/CircleAccentTimeline"/>
    <dgm:cxn modelId="{182B64A7-6950-434B-9C9E-CEFF3C2E23D6}" type="presParOf" srcId="{A57E6506-6CA1-4076-AA5E-412A30F7920B}" destId="{D2D95FC7-0A92-454D-A88E-68E60F6553ED}" srcOrd="1" destOrd="0" presId="urn:microsoft.com/office/officeart/2008/layout/CircleAccentTimeline"/>
    <dgm:cxn modelId="{A94389CE-9FF5-4ADD-9423-534ED2BF47E0}" type="presParOf" srcId="{A57E6506-6CA1-4076-AA5E-412A30F7920B}" destId="{D3412AA9-93A6-47F0-A97A-E5A360C50A0F}" srcOrd="2" destOrd="0" presId="urn:microsoft.com/office/officeart/2008/layout/CircleAccentTimeline"/>
    <dgm:cxn modelId="{D0BEF901-5B4A-4981-AB4B-96C2CFF5E83B}" type="presParOf" srcId="{E105B692-F3CB-4998-9889-160ADD926924}" destId="{944F55C6-F7E0-40FF-BF86-63A088771565}" srcOrd="5" destOrd="0" presId="urn:microsoft.com/office/officeart/2008/layout/CircleAccentTimeline"/>
    <dgm:cxn modelId="{2DFB787B-545A-41F5-9E99-B3D173F71DBE}" type="presParOf" srcId="{E105B692-F3CB-4998-9889-160ADD926924}" destId="{0B2D9372-8B75-450D-AF0A-FEC13A1C14DF}" srcOrd="6" destOrd="0" presId="urn:microsoft.com/office/officeart/2008/layout/CircleAccentTimeline"/>
    <dgm:cxn modelId="{271DA6FD-AC15-4C29-9661-7A4CC8536243}" type="presParOf" srcId="{E105B692-F3CB-4998-9889-160ADD926924}" destId="{7920A7DD-2A48-4598-9411-BA6C5E659A44}" srcOrd="7" destOrd="0" presId="urn:microsoft.com/office/officeart/2008/layout/CircleAccentTimeline"/>
    <dgm:cxn modelId="{624563D4-F8DD-4DA0-9F06-C375E82139FB}" type="presParOf" srcId="{E105B692-F3CB-4998-9889-160ADD926924}" destId="{C1C9CAA8-1EF1-4920-AA74-54D8C2DC5AEA}" srcOrd="8" destOrd="0" presId="urn:microsoft.com/office/officeart/2008/layout/CircleAccentTimeline"/>
    <dgm:cxn modelId="{94D3B8CD-8B5D-49BB-9EB7-D22958096FB9}" type="presParOf" srcId="{C1C9CAA8-1EF1-4920-AA74-54D8C2DC5AEA}" destId="{B7E6139F-C67A-472B-9C96-7621AC92EEDC}" srcOrd="0" destOrd="0" presId="urn:microsoft.com/office/officeart/2008/layout/CircleAccentTimeline"/>
    <dgm:cxn modelId="{E83D5741-3747-4AD0-B456-69DAED90F281}" type="presParOf" srcId="{C1C9CAA8-1EF1-4920-AA74-54D8C2DC5AEA}" destId="{2098B538-0920-4729-A83C-0B35D9FB232F}" srcOrd="1" destOrd="0" presId="urn:microsoft.com/office/officeart/2008/layout/CircleAccentTimeline"/>
    <dgm:cxn modelId="{8870A1CA-29A0-4524-945A-9992B497C6A2}" type="presParOf" srcId="{C1C9CAA8-1EF1-4920-AA74-54D8C2DC5AEA}" destId="{CBA92A3F-52F2-4D14-BAF6-31614030C135}" srcOrd="2" destOrd="0" presId="urn:microsoft.com/office/officeart/2008/layout/CircleAccentTimeline"/>
    <dgm:cxn modelId="{6F930881-9E69-480F-8A1D-403EF518A713}" type="presParOf" srcId="{E105B692-F3CB-4998-9889-160ADD926924}" destId="{1C2746A2-11DC-4A63-B33B-E0408411DCF3}" srcOrd="9" destOrd="0" presId="urn:microsoft.com/office/officeart/2008/layout/CircleAccentTimeline"/>
    <dgm:cxn modelId="{2354813E-2C65-42C8-8C7C-5FE5A83967E0}" type="presParOf" srcId="{E105B692-F3CB-4998-9889-160ADD926924}" destId="{231E27AC-0A03-4E6D-A0E4-003678E718AA}" srcOrd="10" destOrd="0" presId="urn:microsoft.com/office/officeart/2008/layout/CircleAccentTimeline"/>
    <dgm:cxn modelId="{D4BFFE33-43AC-48A8-A73D-B6B5BBD12323}" type="presParOf" srcId="{E105B692-F3CB-4998-9889-160ADD926924}" destId="{8B5490F3-240E-4F58-BBFF-D36EC9FD812F}" srcOrd="11" destOrd="0" presId="urn:microsoft.com/office/officeart/2008/layout/CircleAccentTimeline"/>
    <dgm:cxn modelId="{F0EFAD6C-DA57-4FBF-803E-131F5369053E}" type="presParOf" srcId="{E105B692-F3CB-4998-9889-160ADD926924}" destId="{5431F016-31FB-48A6-8596-BC8F2E9B1F6C}" srcOrd="12" destOrd="0" presId="urn:microsoft.com/office/officeart/2008/layout/CircleAccentTimeline"/>
    <dgm:cxn modelId="{1D39E906-03A6-4586-AE4D-6881C0E23391}" type="presParOf" srcId="{5431F016-31FB-48A6-8596-BC8F2E9B1F6C}" destId="{DD2C6DD5-3C59-4F1F-BAB7-6FC8A8EEB4D5}" srcOrd="0" destOrd="0" presId="urn:microsoft.com/office/officeart/2008/layout/CircleAccentTimeline"/>
    <dgm:cxn modelId="{D96BDDD7-4CE3-4869-AE06-2154914194CE}" type="presParOf" srcId="{5431F016-31FB-48A6-8596-BC8F2E9B1F6C}" destId="{F736D3CA-848D-4032-A4F1-91AD9AAF4938}" srcOrd="1" destOrd="0" presId="urn:microsoft.com/office/officeart/2008/layout/CircleAccentTimeline"/>
    <dgm:cxn modelId="{87CCC346-630A-47F7-9376-EB95607E6A4F}" type="presParOf" srcId="{5431F016-31FB-48A6-8596-BC8F2E9B1F6C}" destId="{AF169784-B756-4C0D-A186-040581AD2BC2}" srcOrd="2" destOrd="0" presId="urn:microsoft.com/office/officeart/2008/layout/CircleAccentTimeline"/>
    <dgm:cxn modelId="{0D7F19E9-BDFA-4417-9DF5-DE5FD53F118A}" type="presParOf" srcId="{E105B692-F3CB-4998-9889-160ADD926924}" destId="{232A2F2D-F4C2-4FA5-9855-3E69C89AD1B7}" srcOrd="13" destOrd="0" presId="urn:microsoft.com/office/officeart/2008/layout/CircleAccentTimeline"/>
    <dgm:cxn modelId="{4F3DEEFD-5FCF-4A10-84C0-8D1C2DB44F75}" type="presParOf" srcId="{E105B692-F3CB-4998-9889-160ADD926924}" destId="{1F043D3A-2E35-4C28-ABDC-3950FBA6CDE8}" srcOrd="14" destOrd="0" presId="urn:microsoft.com/office/officeart/2008/layout/CircleAccentTimeline"/>
    <dgm:cxn modelId="{8058BF90-9CF0-4DCA-A6C3-70641232F09E}" type="presParOf" srcId="{E105B692-F3CB-4998-9889-160ADD926924}" destId="{411ECD34-3582-4436-A78E-D61F0CAD94F6}" srcOrd="15" destOrd="0" presId="urn:microsoft.com/office/officeart/2008/layout/CircleAccentTimeline"/>
    <dgm:cxn modelId="{52069C6D-C7B7-4476-926B-3304C4A82FC1}" type="presParOf" srcId="{E105B692-F3CB-4998-9889-160ADD926924}" destId="{9962C589-957F-41BA-AF1A-FC5C1977957E}" srcOrd="16" destOrd="0" presId="urn:microsoft.com/office/officeart/2008/layout/CircleAccentTimeline"/>
    <dgm:cxn modelId="{5046B5E9-3BA0-4E37-A6A6-2E5C68D2C477}" type="presParOf" srcId="{9962C589-957F-41BA-AF1A-FC5C1977957E}" destId="{83BE656C-0A26-4203-9B7B-9EF53FAAB881}" srcOrd="0" destOrd="0" presId="urn:microsoft.com/office/officeart/2008/layout/CircleAccentTimeline"/>
    <dgm:cxn modelId="{816298EB-554C-4947-B9F2-2435E2972AFF}" type="presParOf" srcId="{9962C589-957F-41BA-AF1A-FC5C1977957E}" destId="{0F40BFF5-511D-49D6-AA11-6F668E12F4D7}" srcOrd="1" destOrd="0" presId="urn:microsoft.com/office/officeart/2008/layout/CircleAccentTimeline"/>
    <dgm:cxn modelId="{4E866E02-D2CE-4858-B78B-1D881FAC217F}" type="presParOf" srcId="{9962C589-957F-41BA-AF1A-FC5C1977957E}" destId="{AC4FFB61-2303-441F-A8EF-6A5B6BEF8B91}" srcOrd="2" destOrd="0" presId="urn:microsoft.com/office/officeart/2008/layout/CircleAccentTimeline"/>
    <dgm:cxn modelId="{8FAAB4ED-9724-4381-9494-245FB56BAE8A}" type="presParOf" srcId="{E105B692-F3CB-4998-9889-160ADD926924}" destId="{D73EA492-5839-4730-A463-9E6DE4FB5BC3}" srcOrd="17" destOrd="0" presId="urn:microsoft.com/office/officeart/2008/layout/CircleAccentTimeline"/>
    <dgm:cxn modelId="{86A90ACA-15F3-4A7D-82ED-038B6A74175C}" type="presParOf" srcId="{E105B692-F3CB-4998-9889-160ADD926924}" destId="{519A9735-681D-471D-BE90-984B70797832}" srcOrd="18" destOrd="0" presId="urn:microsoft.com/office/officeart/2008/layout/CircleAccentTimeline"/>
    <dgm:cxn modelId="{988EF53D-50E4-4120-9EC0-0A3B00E32B5B}" type="presParOf" srcId="{E105B692-F3CB-4998-9889-160ADD926924}" destId="{8749EF7A-A599-48D7-98C1-4D08BFECFB3E}" srcOrd="19" destOrd="0" presId="urn:microsoft.com/office/officeart/2008/layout/CircleAccentTimeline"/>
    <dgm:cxn modelId="{E7343F37-5722-4D9C-AB42-453BC8346519}" type="presParOf" srcId="{8749EF7A-A599-48D7-98C1-4D08BFECFB3E}" destId="{CB2AD7AB-DC97-4322-872E-E80CAD6AC23E}" srcOrd="0" destOrd="0" presId="urn:microsoft.com/office/officeart/2008/layout/CircleAccentTimeline"/>
    <dgm:cxn modelId="{5BDD87EB-BC46-40AF-837F-2A3C9B143628}" type="presParOf" srcId="{8749EF7A-A599-48D7-98C1-4D08BFECFB3E}" destId="{23BE505C-E0A4-4CCC-AE53-3A1B18A34479}" srcOrd="1" destOrd="0" presId="urn:microsoft.com/office/officeart/2008/layout/CircleAccentTimeline"/>
    <dgm:cxn modelId="{BFFC8948-E6DA-4824-A493-C1FE2BD7DEFC}" type="presParOf" srcId="{8749EF7A-A599-48D7-98C1-4D08BFECFB3E}" destId="{12B82150-B55F-405A-8343-EE8708267C4C}" srcOrd="2" destOrd="0" presId="urn:microsoft.com/office/officeart/2008/layout/CircleAccentTimeline"/>
    <dgm:cxn modelId="{A7D1F818-7759-4092-85B2-D7C3AF13C6A2}" type="presParOf" srcId="{E105B692-F3CB-4998-9889-160ADD926924}" destId="{0106E59A-B043-416D-BD17-067797530065}" srcOrd="20" destOrd="0" presId="urn:microsoft.com/office/officeart/2008/layout/CircleAccentTimeline"/>
    <dgm:cxn modelId="{4E938C67-ACF4-4C3D-A758-E687B87BC946}" type="presParOf" srcId="{E105B692-F3CB-4998-9889-160ADD926924}" destId="{AA585FDF-F99A-4698-99D9-B50BA594E450}" srcOrd="21" destOrd="0" presId="urn:microsoft.com/office/officeart/2008/layout/CircleAccentTimeline"/>
    <dgm:cxn modelId="{7625394E-6FDE-4F7E-BF68-CF018D461AA9}" type="presParOf" srcId="{E105B692-F3CB-4998-9889-160ADD926924}" destId="{F5691331-F9A2-42D6-B8C1-EE80A9766DC1}" srcOrd="22" destOrd="0" presId="urn:microsoft.com/office/officeart/2008/layout/CircleAccentTimeline"/>
    <dgm:cxn modelId="{2BBC7A16-4555-4A4B-9852-6E42C29B8E40}" type="presParOf" srcId="{E105B692-F3CB-4998-9889-160ADD926924}" destId="{11E845D1-178B-47E0-8000-BB76D846C6C3}" srcOrd="23" destOrd="0" presId="urn:microsoft.com/office/officeart/2008/layout/CircleAccentTimeline"/>
    <dgm:cxn modelId="{CE4A7601-B7B6-4AD4-B217-BF683B2F9B10}" type="presParOf" srcId="{11E845D1-178B-47E0-8000-BB76D846C6C3}" destId="{620BC5D7-B244-4EC2-8B45-39E3B25E79EB}" srcOrd="0" destOrd="0" presId="urn:microsoft.com/office/officeart/2008/layout/CircleAccentTimeline"/>
    <dgm:cxn modelId="{52337625-4175-44FC-860F-9F8C58868C20}" type="presParOf" srcId="{11E845D1-178B-47E0-8000-BB76D846C6C3}" destId="{61B6002D-4E40-4641-A0F2-55C3D5847AB8}" srcOrd="1" destOrd="0" presId="urn:microsoft.com/office/officeart/2008/layout/CircleAccentTimeline"/>
    <dgm:cxn modelId="{4D8CA803-887A-4A3E-8D65-4860E98413C6}" type="presParOf" srcId="{11E845D1-178B-47E0-8000-BB76D846C6C3}" destId="{B2902D07-C3A9-42D1-8255-4E62E5AD8328}" srcOrd="2" destOrd="0" presId="urn:microsoft.com/office/officeart/2008/layout/CircleAccentTimeline"/>
    <dgm:cxn modelId="{8B072A8E-AD5F-4B16-A1A2-E7FCCC66928C}" type="presParOf" srcId="{E105B692-F3CB-4998-9889-160ADD926924}" destId="{EBEC8EF8-8689-4952-858D-5AF3029D46DB}" srcOrd="24" destOrd="0" presId="urn:microsoft.com/office/officeart/2008/layout/CircleAccentTimeline"/>
    <dgm:cxn modelId="{9BC0C70F-DFE5-48A0-8AC6-11D13524074C}" type="presParOf" srcId="{E105B692-F3CB-4998-9889-160ADD926924}" destId="{46C0634C-99C4-4812-8E41-253FA31417E4}" srcOrd="25" destOrd="0" presId="urn:microsoft.com/office/officeart/2008/layout/CircleAccentTimeline"/>
    <dgm:cxn modelId="{D5A237E4-C2CD-438C-A97B-1B2FDC4C7452}" type="presParOf" srcId="{E105B692-F3CB-4998-9889-160ADD926924}" destId="{43087DBF-F59D-4E97-B58D-43B946C50EBC}" srcOrd="26" destOrd="0" presId="urn:microsoft.com/office/officeart/2008/layout/CircleAccentTimeline"/>
    <dgm:cxn modelId="{89799FDC-2466-467D-8878-F32D0D3A0D59}" type="presParOf" srcId="{E105B692-F3CB-4998-9889-160ADD926924}" destId="{7DB6D33D-6AAB-42C5-BD29-B8DAD262F6F5}" srcOrd="27" destOrd="0" presId="urn:microsoft.com/office/officeart/2008/layout/CircleAccentTimeline"/>
    <dgm:cxn modelId="{DB6C84CE-3C7D-4EF4-9CC5-B1CAD80FC90A}" type="presParOf" srcId="{7DB6D33D-6AAB-42C5-BD29-B8DAD262F6F5}" destId="{B670D087-6443-4146-AB87-49EC1C86178A}" srcOrd="0" destOrd="0" presId="urn:microsoft.com/office/officeart/2008/layout/CircleAccentTimeline"/>
    <dgm:cxn modelId="{62427378-A47A-4CF6-8FEA-EB4AEF2E12F6}" type="presParOf" srcId="{7DB6D33D-6AAB-42C5-BD29-B8DAD262F6F5}" destId="{649230DC-D17D-490B-B018-8A6A9536F24B}" srcOrd="1" destOrd="0" presId="urn:microsoft.com/office/officeart/2008/layout/CircleAccentTimeline"/>
    <dgm:cxn modelId="{23AF6D8D-D6F2-4E89-A544-5311848F44B0}" type="presParOf" srcId="{7DB6D33D-6AAB-42C5-BD29-B8DAD262F6F5}" destId="{AD767D9D-8F69-4088-86C6-91EF418B276E}" srcOrd="2" destOrd="0" presId="urn:microsoft.com/office/officeart/2008/layout/CircleAccentTimeline"/>
    <dgm:cxn modelId="{75C14A3B-1CEB-4397-968A-4A5A57027C62}" type="presParOf" srcId="{E105B692-F3CB-4998-9889-160ADD926924}" destId="{D4D56CB4-37F9-45A8-A71A-87C651AD2CA2}" srcOrd="28" destOrd="0" presId="urn:microsoft.com/office/officeart/2008/layout/CircleAccentTimeline"/>
    <dgm:cxn modelId="{4CD90919-5DF1-4279-852D-4713FCEC6F9B}" type="presParOf" srcId="{E105B692-F3CB-4998-9889-160ADD926924}" destId="{A07378D0-5A90-4F01-80C0-291EC71B63D6}" srcOrd="29" destOrd="0" presId="urn:microsoft.com/office/officeart/2008/layout/CircleAccentTimeline"/>
    <dgm:cxn modelId="{699FD4DE-B9CA-490B-BE66-B1E561A59465}" type="presParOf" srcId="{E105B692-F3CB-4998-9889-160ADD926924}" destId="{366418DE-0D36-417E-91CC-C02EA8D7C583}" srcOrd="30" destOrd="0" presId="urn:microsoft.com/office/officeart/2008/layout/CircleAccentTimeline"/>
    <dgm:cxn modelId="{EECB509F-E177-406C-86E4-F554B9CD48C6}" type="presParOf" srcId="{366418DE-0D36-417E-91CC-C02EA8D7C583}" destId="{5E6DD18F-812B-44A5-AC86-4DB4607F144B}" srcOrd="0" destOrd="0" presId="urn:microsoft.com/office/officeart/2008/layout/CircleAccentTimeline"/>
    <dgm:cxn modelId="{9A9BE05E-1A08-42CA-A703-091AA8686103}" type="presParOf" srcId="{366418DE-0D36-417E-91CC-C02EA8D7C583}" destId="{326FC2EC-BA9B-4D70-B925-E1082AD4DC48}" srcOrd="1" destOrd="0" presId="urn:microsoft.com/office/officeart/2008/layout/CircleAccentTimeline"/>
    <dgm:cxn modelId="{0F9B9865-1FCC-436B-902E-FA8F5DC64202}" type="presParOf" srcId="{366418DE-0D36-417E-91CC-C02EA8D7C583}" destId="{980F933F-3391-48EE-BE6D-1C533DE8ACDE}" srcOrd="2" destOrd="0" presId="urn:microsoft.com/office/officeart/2008/layout/CircleAccentTimeline"/>
    <dgm:cxn modelId="{45C9B82F-9C67-4888-B5A7-9C7219B5AECD}" type="presParOf" srcId="{E105B692-F3CB-4998-9889-160ADD926924}" destId="{287CAC47-350F-492F-81EB-E79D9875DAA4}" srcOrd="31" destOrd="0" presId="urn:microsoft.com/office/officeart/2008/layout/CircleAccentTimeline"/>
    <dgm:cxn modelId="{70761846-A0AA-4FFD-BB6C-96A587648D95}" type="presParOf" srcId="{E105B692-F3CB-4998-9889-160ADD926924}" destId="{06DC50DA-C2EA-4A5D-9CF0-8892E4C3C86A}" srcOrd="32" destOrd="0" presId="urn:microsoft.com/office/officeart/2008/layout/CircleAccentTimeline"/>
    <dgm:cxn modelId="{D550B46B-828D-4658-8353-C329F451F273}" type="presParOf" srcId="{E105B692-F3CB-4998-9889-160ADD926924}" destId="{5178C950-5F87-4782-9E26-CFA39C7B92D0}" srcOrd="33" destOrd="0" presId="urn:microsoft.com/office/officeart/2008/layout/CircleAccentTimeline"/>
    <dgm:cxn modelId="{35C760A2-5577-4CD4-A4D4-6ABE51A778C8}" type="presParOf" srcId="{E105B692-F3CB-4998-9889-160ADD926924}" destId="{54FBEA97-BCEA-43EF-A4EA-F1E93064B44D}" srcOrd="34" destOrd="0" presId="urn:microsoft.com/office/officeart/2008/layout/CircleAccentTimeline"/>
    <dgm:cxn modelId="{B8C3EDCC-AEBC-4E12-816F-15EAFFCD9EBB}" type="presParOf" srcId="{54FBEA97-BCEA-43EF-A4EA-F1E93064B44D}" destId="{6BEEAD90-13FF-493D-9252-5DCD939355D4}" srcOrd="0" destOrd="0" presId="urn:microsoft.com/office/officeart/2008/layout/CircleAccentTimeline"/>
    <dgm:cxn modelId="{2BA99D65-5D29-4095-95DD-A225F8FC3F1E}" type="presParOf" srcId="{54FBEA97-BCEA-43EF-A4EA-F1E93064B44D}" destId="{A49B17D9-9089-4758-8EC6-7C9B81D56875}" srcOrd="1" destOrd="0" presId="urn:microsoft.com/office/officeart/2008/layout/CircleAccentTimeline"/>
    <dgm:cxn modelId="{E23B00F4-7FAC-401C-ABA6-175841CF73D9}" type="presParOf" srcId="{54FBEA97-BCEA-43EF-A4EA-F1E93064B44D}" destId="{B419C09E-8069-43FD-B26F-C05B9BCE7B7D}" srcOrd="2" destOrd="0" presId="urn:microsoft.com/office/officeart/2008/layout/CircleAccentTimeline"/>
    <dgm:cxn modelId="{A329CD3D-CCE6-4ED9-802F-FBB5ABA8B162}" type="presParOf" srcId="{E105B692-F3CB-4998-9889-160ADD926924}" destId="{3B95F3A8-A9DB-48EF-83E7-78F42CF199FD}" srcOrd="35" destOrd="0" presId="urn:microsoft.com/office/officeart/2008/layout/CircleAccentTimeline"/>
    <dgm:cxn modelId="{D691F14C-70E9-4978-A64F-1DB3B09FCDCC}" type="presParOf" srcId="{E105B692-F3CB-4998-9889-160ADD926924}" destId="{290974DC-EF00-4BD1-A869-91359236D767}" srcOrd="36" destOrd="0" presId="urn:microsoft.com/office/officeart/2008/layout/CircleAccentTimeline"/>
    <dgm:cxn modelId="{E8C0AC23-E44B-4FE5-AB02-DE3118396C29}" type="presParOf" srcId="{E105B692-F3CB-4998-9889-160ADD926924}" destId="{8D089784-54B4-4B24-816B-7FBF133105E5}" srcOrd="37" destOrd="0" presId="urn:microsoft.com/office/officeart/2008/layout/CircleAccentTimeline"/>
    <dgm:cxn modelId="{9C5F2109-C3B9-4A4B-BA18-24AB257589B0}" type="presParOf" srcId="{E105B692-F3CB-4998-9889-160ADD926924}" destId="{17D07FB8-42AA-4C75-A3C3-E2333419F478}" srcOrd="38" destOrd="0" presId="urn:microsoft.com/office/officeart/2008/layout/CircleAccentTimeline"/>
    <dgm:cxn modelId="{C4995DCB-50E9-410A-838E-700A34613790}" type="presParOf" srcId="{17D07FB8-42AA-4C75-A3C3-E2333419F478}" destId="{2A17BC19-8C40-48E3-A76A-22F145136F72}" srcOrd="0" destOrd="0" presId="urn:microsoft.com/office/officeart/2008/layout/CircleAccentTimeline"/>
    <dgm:cxn modelId="{FDE17748-52CB-4E6A-83CB-FEC856A0002D}" type="presParOf" srcId="{17D07FB8-42AA-4C75-A3C3-E2333419F478}" destId="{E411D3C3-BA54-42DD-826E-1AB1399BEED7}" srcOrd="1" destOrd="0" presId="urn:microsoft.com/office/officeart/2008/layout/CircleAccentTimeline"/>
    <dgm:cxn modelId="{F2CB07AF-1C92-4B8D-B81F-B40913A21FCE}" type="presParOf" srcId="{17D07FB8-42AA-4C75-A3C3-E2333419F478}" destId="{03175BE1-3DBC-4D36-8910-71206766C86A}" srcOrd="2" destOrd="0" presId="urn:microsoft.com/office/officeart/2008/layout/CircleAccentTimeline"/>
    <dgm:cxn modelId="{3D16D2E9-CDDD-4D01-96E2-51D5C921FB6F}" type="presParOf" srcId="{E105B692-F3CB-4998-9889-160ADD926924}" destId="{6598E606-47DA-4003-905F-385FE21F517B}" srcOrd="39" destOrd="0" presId="urn:microsoft.com/office/officeart/2008/layout/CircleAccentTimeline"/>
    <dgm:cxn modelId="{28A4A6C1-A3C2-4CB7-8F48-4C9A04871886}" type="presParOf" srcId="{E105B692-F3CB-4998-9889-160ADD926924}" destId="{59BA1F9B-62F1-4FDA-B992-F8F99958D84C}" srcOrd="40" destOrd="0" presId="urn:microsoft.com/office/officeart/2008/layout/CircleAccentTimeline"/>
    <dgm:cxn modelId="{84D8393A-E6DA-4114-81A9-8316CF0DF893}" type="presParOf" srcId="{E105B692-F3CB-4998-9889-160ADD926924}" destId="{4ED602FA-1578-41AB-BF97-3B91DF58DC3E}" srcOrd="41" destOrd="0" presId="urn:microsoft.com/office/officeart/2008/layout/CircleAccentTimeline"/>
    <dgm:cxn modelId="{002C6B46-4C64-4898-A804-4B9188258E20}" type="presParOf" srcId="{E105B692-F3CB-4998-9889-160ADD926924}" destId="{8F2B36CB-58B7-443B-ADBC-196C775E3F12}" srcOrd="42" destOrd="0" presId="urn:microsoft.com/office/officeart/2008/layout/CircleAccentTimeline"/>
    <dgm:cxn modelId="{736CBB3B-4CC1-45DD-ADDF-F63A3C3125E7}" type="presParOf" srcId="{8F2B36CB-58B7-443B-ADBC-196C775E3F12}" destId="{A58F2D66-2268-4263-AF02-7447CABA4862}" srcOrd="0" destOrd="0" presId="urn:microsoft.com/office/officeart/2008/layout/CircleAccentTimeline"/>
    <dgm:cxn modelId="{2B1FC164-2F0B-4991-998C-63E7C2083E8E}" type="presParOf" srcId="{8F2B36CB-58B7-443B-ADBC-196C775E3F12}" destId="{A6E0834A-C97E-428F-8A27-23D6A1B15C04}" srcOrd="1" destOrd="0" presId="urn:microsoft.com/office/officeart/2008/layout/CircleAccentTimeline"/>
    <dgm:cxn modelId="{2DD72FE9-B017-4099-B26A-6F66B21738B6}" type="presParOf" srcId="{8F2B36CB-58B7-443B-ADBC-196C775E3F12}" destId="{8DCD9901-832F-4426-B9C2-A3FA9EBE9075}" srcOrd="2" destOrd="0" presId="urn:microsoft.com/office/officeart/2008/layout/CircleAccentTimeline"/>
    <dgm:cxn modelId="{8FC65BA9-FAB4-447A-B00B-9546C07FAA15}" type="presParOf" srcId="{E105B692-F3CB-4998-9889-160ADD926924}" destId="{7862080A-F137-4CE9-9097-A97B71CAA7C3}" srcOrd="43" destOrd="0" presId="urn:microsoft.com/office/officeart/2008/layout/CircleAccentTimeline"/>
    <dgm:cxn modelId="{7DDD727A-E218-40EB-8AC7-DF4470473062}" type="presParOf" srcId="{E105B692-F3CB-4998-9889-160ADD926924}" destId="{3C8534A8-CCEF-406E-8A3A-E2991B0D8A4C}" srcOrd="44" destOrd="0" presId="urn:microsoft.com/office/officeart/2008/layout/CircleAccentTimeline"/>
    <dgm:cxn modelId="{5D7E9ACE-0D32-4170-A71A-D27135BC8F29}" type="presParOf" srcId="{E105B692-F3CB-4998-9889-160ADD926924}" destId="{1AFFD471-150D-4681-9C07-0B97B9EAF70B}" srcOrd="45" destOrd="0" presId="urn:microsoft.com/office/officeart/2008/layout/CircleAccentTimeline"/>
    <dgm:cxn modelId="{5CC925AF-EBED-4CBC-B3DB-E9401D23081C}" type="presParOf" srcId="{1AFFD471-150D-4681-9C07-0B97B9EAF70B}" destId="{4547904C-F681-47E4-B2F5-124320FC5E1E}" srcOrd="0" destOrd="0" presId="urn:microsoft.com/office/officeart/2008/layout/CircleAccentTimeline"/>
    <dgm:cxn modelId="{3262E1C5-C490-42FE-BDF8-13096F227260}" type="presParOf" srcId="{1AFFD471-150D-4681-9C07-0B97B9EAF70B}" destId="{5D4CA492-1941-4ED5-83E3-37CC404EEEBF}" srcOrd="1" destOrd="0" presId="urn:microsoft.com/office/officeart/2008/layout/CircleAccentTimeline"/>
    <dgm:cxn modelId="{8DB4B789-AB8B-474B-B842-054FF76EC5EF}" type="presParOf" srcId="{1AFFD471-150D-4681-9C07-0B97B9EAF70B}" destId="{764D1EFC-F5E4-407A-8DDC-CE9CAAF324D7}" srcOrd="2" destOrd="0" presId="urn:microsoft.com/office/officeart/2008/layout/CircleAccentTimeline"/>
    <dgm:cxn modelId="{4A1320EB-491B-40E2-8A5C-734E6F5EFB3C}" type="presParOf" srcId="{E105B692-F3CB-4998-9889-160ADD926924}" destId="{CA755AB2-3026-4BD0-A0F0-E11CA32CEA5A}" srcOrd="46" destOrd="0" presId="urn:microsoft.com/office/officeart/2008/layout/CircleAccentTimeline"/>
    <dgm:cxn modelId="{7F0707F8-2081-405A-8D12-2CC448C154EC}" type="presParOf" srcId="{E105B692-F3CB-4998-9889-160ADD926924}" destId="{92F99ABF-DFC6-4C2D-8F27-41135DFF0987}" srcOrd="47" destOrd="0" presId="urn:microsoft.com/office/officeart/2008/layout/CircleAccentTimeline"/>
    <dgm:cxn modelId="{5F88632E-B442-49A0-B8F5-0E48251E8E92}" type="presParOf" srcId="{E105B692-F3CB-4998-9889-160ADD926924}" destId="{7D103585-70EC-4CBE-B4DC-27703B86FF6D}" srcOrd="48" destOrd="0" presId="urn:microsoft.com/office/officeart/2008/layout/CircleAccentTimeline"/>
    <dgm:cxn modelId="{BDB8911C-E143-4E61-8853-C335DBB2C4FB}" type="presParOf" srcId="{7D103585-70EC-4CBE-B4DC-27703B86FF6D}" destId="{6C52C362-167B-4BFB-9BD1-0DF8EB6CC444}" srcOrd="0" destOrd="0" presId="urn:microsoft.com/office/officeart/2008/layout/CircleAccentTimeline"/>
    <dgm:cxn modelId="{AA0C688D-030E-480C-8C6B-AE541C770814}" type="presParOf" srcId="{7D103585-70EC-4CBE-B4DC-27703B86FF6D}" destId="{C2B780A2-635B-4A13-A4E0-A5E6D058EBB2}" srcOrd="1" destOrd="0" presId="urn:microsoft.com/office/officeart/2008/layout/CircleAccentTimeline"/>
    <dgm:cxn modelId="{527AE633-7D3F-4610-84D4-C7DA99516206}" type="presParOf" srcId="{7D103585-70EC-4CBE-B4DC-27703B86FF6D}" destId="{BA0AAE35-FD87-4721-B467-0851D64EE7B1}" srcOrd="2" destOrd="0" presId="urn:microsoft.com/office/officeart/2008/layout/CircleAccentTimeline"/>
    <dgm:cxn modelId="{2645841A-CFC8-4CFD-9244-AB26AEFCB699}" type="presParOf" srcId="{E105B692-F3CB-4998-9889-160ADD926924}" destId="{D88DF7CC-3A51-4823-A5E2-545F61D12AA0}" srcOrd="49" destOrd="0" presId="urn:microsoft.com/office/officeart/2008/layout/CircleAccentTimeline"/>
    <dgm:cxn modelId="{2E69062C-E02D-42C1-A4A8-CDADB1655C24}" type="presParOf" srcId="{E105B692-F3CB-4998-9889-160ADD926924}" destId="{8CFD0E48-735C-438B-9A1D-317CB8D7FF31}" srcOrd="5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7CDB-A29D-4E6F-AB4C-798EBE6DA64D}">
      <dsp:nvSpPr>
        <dsp:cNvPr id="0" name=""/>
        <dsp:cNvSpPr/>
      </dsp:nvSpPr>
      <dsp:spPr>
        <a:xfrm>
          <a:off x="2885" y="3766091"/>
          <a:ext cx="795292" cy="79529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E321E-6221-430D-95E7-19DBF56E205F}">
      <dsp:nvSpPr>
        <dsp:cNvPr id="0" name=""/>
        <dsp:cNvSpPr/>
      </dsp:nvSpPr>
      <dsp:spPr>
        <a:xfrm rot="17700000">
          <a:off x="283110" y="3117765"/>
          <a:ext cx="988637" cy="476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noProof="0" dirty="0" smtClean="0">
              <a:latin typeface="Calibri"/>
              <a:ea typeface="+mn-ea"/>
              <a:cs typeface="+mn-cs"/>
            </a:rPr>
            <a:t>Szerződés-kötés 2017.01.25.</a:t>
          </a:r>
          <a:endParaRPr lang="hu-HU" sz="1400" b="1" kern="1200" noProof="0" dirty="0"/>
        </a:p>
      </dsp:txBody>
      <dsp:txXfrm>
        <a:off x="283110" y="3117765"/>
        <a:ext cx="988637" cy="476446"/>
      </dsp:txXfrm>
    </dsp:sp>
    <dsp:sp modelId="{5A8C3FAB-CD74-4F8F-AD16-04074F9041BF}">
      <dsp:nvSpPr>
        <dsp:cNvPr id="0" name=""/>
        <dsp:cNvSpPr/>
      </dsp:nvSpPr>
      <dsp:spPr>
        <a:xfrm>
          <a:off x="858082" y="3957334"/>
          <a:ext cx="412807" cy="4128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F47E5F-174C-4606-A5A6-ED4628A0F400}">
      <dsp:nvSpPr>
        <dsp:cNvPr id="0" name=""/>
        <dsp:cNvSpPr/>
      </dsp:nvSpPr>
      <dsp:spPr>
        <a:xfrm rot="17700000">
          <a:off x="369168" y="4531896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noProof="0" dirty="0" smtClean="0">
              <a:latin typeface="Calibri"/>
              <a:ea typeface="+mn-ea"/>
              <a:cs typeface="+mn-cs"/>
            </a:rPr>
            <a:t>Projekt alapítás, előkészítő feladatok</a:t>
          </a:r>
          <a:endParaRPr lang="hu-HU" sz="900" kern="1200" noProof="0" dirty="0">
            <a:latin typeface="Calibri"/>
            <a:ea typeface="+mn-ea"/>
            <a:cs typeface="+mn-cs"/>
          </a:endParaRPr>
        </a:p>
      </dsp:txBody>
      <dsp:txXfrm>
        <a:off x="369168" y="4531896"/>
        <a:ext cx="855217" cy="412354"/>
      </dsp:txXfrm>
    </dsp:sp>
    <dsp:sp modelId="{703A9274-6AA5-4BA7-9F0C-49F5E848C1A2}">
      <dsp:nvSpPr>
        <dsp:cNvPr id="0" name=""/>
        <dsp:cNvSpPr/>
      </dsp:nvSpPr>
      <dsp:spPr>
        <a:xfrm rot="17700000">
          <a:off x="904585" y="3383224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339AA-5B28-4352-B865-CBEB1145A53D}">
      <dsp:nvSpPr>
        <dsp:cNvPr id="0" name=""/>
        <dsp:cNvSpPr/>
      </dsp:nvSpPr>
      <dsp:spPr>
        <a:xfrm>
          <a:off x="1330730" y="3957334"/>
          <a:ext cx="412807" cy="41280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26E078-36AD-44D8-A72F-F1FD23D7EBB9}">
      <dsp:nvSpPr>
        <dsp:cNvPr id="0" name=""/>
        <dsp:cNvSpPr/>
      </dsp:nvSpPr>
      <dsp:spPr>
        <a:xfrm rot="17700000">
          <a:off x="1348644" y="3432178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noProof="0" dirty="0" smtClean="0">
              <a:latin typeface="Calibri"/>
              <a:ea typeface="+mn-ea"/>
              <a:cs typeface="+mn-cs"/>
            </a:rPr>
            <a:t>Egységes jogszabály leíró XML tervezése, XSD definíciók</a:t>
          </a:r>
          <a:endParaRPr lang="hu-HU" sz="900" kern="1200" noProof="0" dirty="0">
            <a:latin typeface="Calibri"/>
            <a:ea typeface="+mn-ea"/>
            <a:cs typeface="+mn-cs"/>
          </a:endParaRPr>
        </a:p>
      </dsp:txBody>
      <dsp:txXfrm>
        <a:off x="1348644" y="3432178"/>
        <a:ext cx="855217" cy="412354"/>
      </dsp:txXfrm>
    </dsp:sp>
    <dsp:sp modelId="{E976F18E-5CB8-4CDC-A7C3-F58A1F6D34A6}">
      <dsp:nvSpPr>
        <dsp:cNvPr id="0" name=""/>
        <dsp:cNvSpPr/>
      </dsp:nvSpPr>
      <dsp:spPr>
        <a:xfrm rot="17700000">
          <a:off x="1377233" y="3383224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1F4C1-6279-45D1-A9C8-E87A05EF7097}">
      <dsp:nvSpPr>
        <dsp:cNvPr id="0" name=""/>
        <dsp:cNvSpPr/>
      </dsp:nvSpPr>
      <dsp:spPr>
        <a:xfrm>
          <a:off x="1803378" y="3957334"/>
          <a:ext cx="412807" cy="41280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A5458A-2CDF-4050-90AA-173AB31788C1}">
      <dsp:nvSpPr>
        <dsp:cNvPr id="0" name=""/>
        <dsp:cNvSpPr/>
      </dsp:nvSpPr>
      <dsp:spPr>
        <a:xfrm rot="17700000">
          <a:off x="1314464" y="4531896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noProof="0" dirty="0" smtClean="0">
              <a:latin typeface="Calibri"/>
              <a:ea typeface="+mn-ea"/>
              <a:cs typeface="+mn-cs"/>
            </a:rPr>
            <a:t>ParLex tervezési feladatok</a:t>
          </a:r>
          <a:endParaRPr lang="hu-HU" sz="900" kern="1200" noProof="0" dirty="0">
            <a:latin typeface="Calibri"/>
            <a:ea typeface="+mn-ea"/>
            <a:cs typeface="+mn-cs"/>
          </a:endParaRPr>
        </a:p>
      </dsp:txBody>
      <dsp:txXfrm>
        <a:off x="1314464" y="4531896"/>
        <a:ext cx="855217" cy="412354"/>
      </dsp:txXfrm>
    </dsp:sp>
    <dsp:sp modelId="{0608088C-BA19-4B25-874E-55DB807E031C}">
      <dsp:nvSpPr>
        <dsp:cNvPr id="0" name=""/>
        <dsp:cNvSpPr/>
      </dsp:nvSpPr>
      <dsp:spPr>
        <a:xfrm rot="17700000">
          <a:off x="1849881" y="3383224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36B1E-0111-4E0D-B242-8E324FB09FA6}">
      <dsp:nvSpPr>
        <dsp:cNvPr id="0" name=""/>
        <dsp:cNvSpPr/>
      </dsp:nvSpPr>
      <dsp:spPr>
        <a:xfrm>
          <a:off x="2276026" y="3957334"/>
          <a:ext cx="412807" cy="41280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9568D4-359A-4E96-B508-A80CE3E7B922}">
      <dsp:nvSpPr>
        <dsp:cNvPr id="0" name=""/>
        <dsp:cNvSpPr/>
      </dsp:nvSpPr>
      <dsp:spPr>
        <a:xfrm rot="17700000">
          <a:off x="2214617" y="3576499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noProof="0" dirty="0" smtClean="0">
              <a:latin typeface="Calibri"/>
              <a:ea typeface="+mn-ea"/>
              <a:cs typeface="+mn-cs"/>
            </a:rPr>
            <a:t>NJT tervezési feladatok</a:t>
          </a:r>
          <a:endParaRPr lang="hu-HU" sz="900" kern="1200" noProof="0" dirty="0">
            <a:latin typeface="Calibri"/>
            <a:ea typeface="+mn-ea"/>
            <a:cs typeface="+mn-cs"/>
          </a:endParaRPr>
        </a:p>
      </dsp:txBody>
      <dsp:txXfrm>
        <a:off x="2214617" y="3576499"/>
        <a:ext cx="855217" cy="412354"/>
      </dsp:txXfrm>
    </dsp:sp>
    <dsp:sp modelId="{D73B5548-7F91-44DC-BAD1-FE0C86212FF0}">
      <dsp:nvSpPr>
        <dsp:cNvPr id="0" name=""/>
        <dsp:cNvSpPr/>
      </dsp:nvSpPr>
      <dsp:spPr>
        <a:xfrm rot="17700000">
          <a:off x="2322530" y="3383224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2E75A-28CA-47CF-BF93-C63BED221A5D}">
      <dsp:nvSpPr>
        <dsp:cNvPr id="0" name=""/>
        <dsp:cNvSpPr/>
      </dsp:nvSpPr>
      <dsp:spPr>
        <a:xfrm>
          <a:off x="2748674" y="3957334"/>
          <a:ext cx="412807" cy="41280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43B1CA-A4B7-45E7-9A68-97D32E0F8144}">
      <dsp:nvSpPr>
        <dsp:cNvPr id="0" name=""/>
        <dsp:cNvSpPr/>
      </dsp:nvSpPr>
      <dsp:spPr>
        <a:xfrm rot="17700000">
          <a:off x="2259761" y="4531896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noProof="0" dirty="0" smtClean="0">
              <a:latin typeface="Calibri"/>
              <a:ea typeface="+mn-ea"/>
              <a:cs typeface="+mn-cs"/>
            </a:rPr>
            <a:t>IJR alaprendszer tervezési feladatok</a:t>
          </a:r>
          <a:endParaRPr lang="hu-HU" sz="900" kern="1200" noProof="0" dirty="0">
            <a:latin typeface="Calibri"/>
            <a:ea typeface="+mn-ea"/>
            <a:cs typeface="+mn-cs"/>
          </a:endParaRPr>
        </a:p>
      </dsp:txBody>
      <dsp:txXfrm>
        <a:off x="2259761" y="4531896"/>
        <a:ext cx="855217" cy="412354"/>
      </dsp:txXfrm>
    </dsp:sp>
    <dsp:sp modelId="{C60DB72B-CBAF-4F8E-9C95-817FEAD4442C}">
      <dsp:nvSpPr>
        <dsp:cNvPr id="0" name=""/>
        <dsp:cNvSpPr/>
      </dsp:nvSpPr>
      <dsp:spPr>
        <a:xfrm rot="17700000">
          <a:off x="2795178" y="3383224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90653-C7BF-4148-BFA5-D567D7591D66}">
      <dsp:nvSpPr>
        <dsp:cNvPr id="0" name=""/>
        <dsp:cNvSpPr/>
      </dsp:nvSpPr>
      <dsp:spPr>
        <a:xfrm>
          <a:off x="3221322" y="3957334"/>
          <a:ext cx="412807" cy="4128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C55E90-F819-4CFB-A423-37E98D72D553}">
      <dsp:nvSpPr>
        <dsp:cNvPr id="0" name=""/>
        <dsp:cNvSpPr/>
      </dsp:nvSpPr>
      <dsp:spPr>
        <a:xfrm rot="17700000">
          <a:off x="3152753" y="3360008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noProof="0" dirty="0" smtClean="0">
              <a:latin typeface="Calibri"/>
              <a:ea typeface="+mn-ea"/>
              <a:cs typeface="+mn-cs"/>
            </a:rPr>
            <a:t>Szükséges hardver eszközök szállítása</a:t>
          </a:r>
          <a:endParaRPr lang="hu-HU" sz="900" kern="1200" noProof="0" dirty="0">
            <a:latin typeface="Calibri"/>
            <a:ea typeface="+mn-ea"/>
            <a:cs typeface="+mn-cs"/>
          </a:endParaRPr>
        </a:p>
      </dsp:txBody>
      <dsp:txXfrm>
        <a:off x="3152753" y="3360008"/>
        <a:ext cx="855217" cy="412354"/>
      </dsp:txXfrm>
    </dsp:sp>
    <dsp:sp modelId="{1FCAF242-28F7-42BB-BFA7-EE8C71BB4A12}">
      <dsp:nvSpPr>
        <dsp:cNvPr id="0" name=""/>
        <dsp:cNvSpPr/>
      </dsp:nvSpPr>
      <dsp:spPr>
        <a:xfrm rot="17700000">
          <a:off x="3267826" y="3383224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E31F2-EB2D-49AC-9F62-3294D3EC7AF7}">
      <dsp:nvSpPr>
        <dsp:cNvPr id="0" name=""/>
        <dsp:cNvSpPr/>
      </dsp:nvSpPr>
      <dsp:spPr>
        <a:xfrm>
          <a:off x="3693971" y="3957334"/>
          <a:ext cx="412807" cy="41280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08AB14-CD8E-4B7F-B877-E2D27875E485}">
      <dsp:nvSpPr>
        <dsp:cNvPr id="0" name=""/>
        <dsp:cNvSpPr/>
      </dsp:nvSpPr>
      <dsp:spPr>
        <a:xfrm rot="17700000">
          <a:off x="3205057" y="4531896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noProof="0" dirty="0" smtClean="0">
              <a:latin typeface="Calibri"/>
              <a:ea typeface="+mn-ea"/>
              <a:cs typeface="+mn-cs"/>
            </a:rPr>
            <a:t>ParLex továbbfejlesztési feladatok</a:t>
          </a:r>
          <a:endParaRPr lang="hu-HU" sz="900" kern="1200" noProof="0" dirty="0">
            <a:latin typeface="Calibri"/>
            <a:ea typeface="+mn-ea"/>
            <a:cs typeface="+mn-cs"/>
          </a:endParaRPr>
        </a:p>
      </dsp:txBody>
      <dsp:txXfrm>
        <a:off x="3205057" y="4531896"/>
        <a:ext cx="855217" cy="412354"/>
      </dsp:txXfrm>
    </dsp:sp>
    <dsp:sp modelId="{B6DA0476-ED51-41DB-B6AC-F2FAD90ACBC7}">
      <dsp:nvSpPr>
        <dsp:cNvPr id="0" name=""/>
        <dsp:cNvSpPr/>
      </dsp:nvSpPr>
      <dsp:spPr>
        <a:xfrm rot="17700000">
          <a:off x="3740474" y="3383224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5244F-CAD2-40B8-B03E-EE53F57528C6}">
      <dsp:nvSpPr>
        <dsp:cNvPr id="0" name=""/>
        <dsp:cNvSpPr/>
      </dsp:nvSpPr>
      <dsp:spPr>
        <a:xfrm>
          <a:off x="4139881" y="3800172"/>
          <a:ext cx="795292" cy="79529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BBD8D-95C7-4AC1-BA07-93F97F0B736B}">
      <dsp:nvSpPr>
        <dsp:cNvPr id="0" name=""/>
        <dsp:cNvSpPr/>
      </dsp:nvSpPr>
      <dsp:spPr>
        <a:xfrm rot="17918953" flipH="1">
          <a:off x="4447137" y="3093223"/>
          <a:ext cx="949402" cy="44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0" rIns="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noProof="0" dirty="0" smtClean="0">
              <a:latin typeface="Calibri"/>
              <a:ea typeface="+mn-ea"/>
              <a:cs typeface="+mn-cs"/>
            </a:rPr>
            <a:t>Tervezési feladatok – I. Mérföldkő sikeres átadása 2017.05.15</a:t>
          </a:r>
          <a:r>
            <a:rPr lang="hu-HU" sz="1300" kern="1200" noProof="0" dirty="0" smtClean="0">
              <a:latin typeface="Calibri"/>
              <a:ea typeface="+mn-ea"/>
              <a:cs typeface="+mn-cs"/>
            </a:rPr>
            <a:t>.</a:t>
          </a:r>
          <a:endParaRPr lang="hu-HU" sz="1300" kern="1200" noProof="0" dirty="0">
            <a:latin typeface="Calibri"/>
            <a:ea typeface="+mn-ea"/>
            <a:cs typeface="+mn-cs"/>
          </a:endParaRPr>
        </a:p>
      </dsp:txBody>
      <dsp:txXfrm>
        <a:off x="4447137" y="3093223"/>
        <a:ext cx="949402" cy="442713"/>
      </dsp:txXfrm>
    </dsp:sp>
    <dsp:sp modelId="{0D1B25EA-26EE-469E-A80B-1D23CC10EB7F}">
      <dsp:nvSpPr>
        <dsp:cNvPr id="0" name=""/>
        <dsp:cNvSpPr/>
      </dsp:nvSpPr>
      <dsp:spPr>
        <a:xfrm>
          <a:off x="4998302" y="3957334"/>
          <a:ext cx="412807" cy="41280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715666-7D5D-4BAE-9742-6B34E53C3D27}">
      <dsp:nvSpPr>
        <dsp:cNvPr id="0" name=""/>
        <dsp:cNvSpPr/>
      </dsp:nvSpPr>
      <dsp:spPr>
        <a:xfrm rot="17700000">
          <a:off x="4528833" y="4588981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noProof="0" dirty="0" smtClean="0">
              <a:latin typeface="Calibri"/>
              <a:ea typeface="+mn-ea"/>
              <a:cs typeface="+mn-cs"/>
            </a:rPr>
            <a:t>IJR keretrendszer fejlesztése</a:t>
          </a:r>
          <a:endParaRPr lang="hu-HU" sz="1000" kern="1200" noProof="0" dirty="0">
            <a:latin typeface="Calibri"/>
            <a:ea typeface="+mn-ea"/>
            <a:cs typeface="+mn-cs"/>
          </a:endParaRPr>
        </a:p>
      </dsp:txBody>
      <dsp:txXfrm>
        <a:off x="4528833" y="4588981"/>
        <a:ext cx="855217" cy="412354"/>
      </dsp:txXfrm>
    </dsp:sp>
    <dsp:sp modelId="{7E282D67-BF82-4E86-8BC6-AF8009689BC7}">
      <dsp:nvSpPr>
        <dsp:cNvPr id="0" name=""/>
        <dsp:cNvSpPr/>
      </dsp:nvSpPr>
      <dsp:spPr>
        <a:xfrm rot="17700000">
          <a:off x="5044806" y="3383224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419FE-8396-413D-8368-85AC136754E3}">
      <dsp:nvSpPr>
        <dsp:cNvPr id="0" name=""/>
        <dsp:cNvSpPr/>
      </dsp:nvSpPr>
      <dsp:spPr>
        <a:xfrm>
          <a:off x="5470950" y="3957334"/>
          <a:ext cx="412807" cy="41280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43DBA7-D1EA-4D29-A976-41E637706995}">
      <dsp:nvSpPr>
        <dsp:cNvPr id="0" name=""/>
        <dsp:cNvSpPr/>
      </dsp:nvSpPr>
      <dsp:spPr>
        <a:xfrm rot="17700000">
          <a:off x="5496157" y="3348454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noProof="0" dirty="0" smtClean="0">
              <a:latin typeface="Calibri"/>
              <a:ea typeface="+mn-ea"/>
              <a:cs typeface="+mn-cs"/>
            </a:rPr>
            <a:t>Központi authentikációs modul</a:t>
          </a:r>
          <a:endParaRPr lang="hu-HU" sz="1000" kern="1200" noProof="0" dirty="0">
            <a:latin typeface="Calibri"/>
            <a:ea typeface="+mn-ea"/>
            <a:cs typeface="+mn-cs"/>
          </a:endParaRPr>
        </a:p>
      </dsp:txBody>
      <dsp:txXfrm>
        <a:off x="5496157" y="3348454"/>
        <a:ext cx="855217" cy="412354"/>
      </dsp:txXfrm>
    </dsp:sp>
    <dsp:sp modelId="{B0CE2858-EFC8-4EEB-AF03-57DC132F6264}">
      <dsp:nvSpPr>
        <dsp:cNvPr id="0" name=""/>
        <dsp:cNvSpPr/>
      </dsp:nvSpPr>
      <dsp:spPr>
        <a:xfrm rot="17700000">
          <a:off x="5517454" y="3383224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36184-31F6-4768-AC48-D5D884FF021E}">
      <dsp:nvSpPr>
        <dsp:cNvPr id="0" name=""/>
        <dsp:cNvSpPr/>
      </dsp:nvSpPr>
      <dsp:spPr>
        <a:xfrm>
          <a:off x="5943598" y="3957334"/>
          <a:ext cx="412807" cy="41280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25A2E2-A321-4D9B-9679-E8B315A64603}">
      <dsp:nvSpPr>
        <dsp:cNvPr id="0" name=""/>
        <dsp:cNvSpPr/>
      </dsp:nvSpPr>
      <dsp:spPr>
        <a:xfrm rot="17700000">
          <a:off x="5454685" y="4531896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noProof="0" dirty="0" smtClean="0">
              <a:latin typeface="Calibri"/>
              <a:ea typeface="+mn-ea"/>
              <a:cs typeface="+mn-cs"/>
            </a:rPr>
            <a:t>Alap integrációs feladatok elvégzése</a:t>
          </a:r>
          <a:endParaRPr lang="hu-HU" sz="1000" kern="1200" noProof="0" dirty="0">
            <a:latin typeface="Calibri"/>
            <a:ea typeface="+mn-ea"/>
            <a:cs typeface="+mn-cs"/>
          </a:endParaRPr>
        </a:p>
      </dsp:txBody>
      <dsp:txXfrm>
        <a:off x="5454685" y="4531896"/>
        <a:ext cx="855217" cy="412354"/>
      </dsp:txXfrm>
    </dsp:sp>
    <dsp:sp modelId="{8725BB0B-2C68-4A28-AD42-A8C1E13D4BBD}">
      <dsp:nvSpPr>
        <dsp:cNvPr id="0" name=""/>
        <dsp:cNvSpPr/>
      </dsp:nvSpPr>
      <dsp:spPr>
        <a:xfrm rot="17700000">
          <a:off x="5990102" y="3383224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0F4FB-BD90-412A-856D-49275445AD9E}">
      <dsp:nvSpPr>
        <dsp:cNvPr id="0" name=""/>
        <dsp:cNvSpPr/>
      </dsp:nvSpPr>
      <dsp:spPr>
        <a:xfrm>
          <a:off x="6416247" y="3957334"/>
          <a:ext cx="412807" cy="4128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397328-588E-4D9A-98FF-3F5C1EBA7DFF}">
      <dsp:nvSpPr>
        <dsp:cNvPr id="0" name=""/>
        <dsp:cNvSpPr/>
      </dsp:nvSpPr>
      <dsp:spPr>
        <a:xfrm rot="17700000">
          <a:off x="6432440" y="3348454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noProof="0" dirty="0" smtClean="0">
              <a:latin typeface="Calibri"/>
              <a:ea typeface="+mn-ea"/>
              <a:cs typeface="+mn-cs"/>
            </a:rPr>
            <a:t>UAT-</a:t>
          </a:r>
          <a:r>
            <a:rPr lang="hu-HU" sz="1000" kern="1200" noProof="0" dirty="0" err="1" smtClean="0">
              <a:latin typeface="Calibri"/>
              <a:ea typeface="+mn-ea"/>
              <a:cs typeface="+mn-cs"/>
            </a:rPr>
            <a:t>ra</a:t>
          </a:r>
          <a:r>
            <a:rPr lang="hu-HU" sz="1000" kern="1200" noProof="0" dirty="0" smtClean="0">
              <a:latin typeface="Calibri"/>
              <a:ea typeface="+mn-ea"/>
              <a:cs typeface="+mn-cs"/>
            </a:rPr>
            <a:t> átadás</a:t>
          </a:r>
          <a:endParaRPr lang="hu-HU" sz="1000" kern="1200" noProof="0" dirty="0">
            <a:latin typeface="Calibri"/>
            <a:ea typeface="+mn-ea"/>
            <a:cs typeface="+mn-cs"/>
          </a:endParaRPr>
        </a:p>
      </dsp:txBody>
      <dsp:txXfrm>
        <a:off x="6432440" y="3348454"/>
        <a:ext cx="855217" cy="412354"/>
      </dsp:txXfrm>
    </dsp:sp>
    <dsp:sp modelId="{12870413-9B56-4A04-9231-DDC0C63EB8D6}">
      <dsp:nvSpPr>
        <dsp:cNvPr id="0" name=""/>
        <dsp:cNvSpPr/>
      </dsp:nvSpPr>
      <dsp:spPr>
        <a:xfrm rot="17700000">
          <a:off x="6462750" y="3383224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29D27-E38A-4F8E-8016-F255970ACABE}">
      <dsp:nvSpPr>
        <dsp:cNvPr id="0" name=""/>
        <dsp:cNvSpPr/>
      </dsp:nvSpPr>
      <dsp:spPr>
        <a:xfrm>
          <a:off x="6888895" y="3957334"/>
          <a:ext cx="412807" cy="41280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BEA968-81C3-412D-9B5E-E285168D4DB2}">
      <dsp:nvSpPr>
        <dsp:cNvPr id="0" name=""/>
        <dsp:cNvSpPr/>
      </dsp:nvSpPr>
      <dsp:spPr>
        <a:xfrm rot="17700000">
          <a:off x="6401782" y="4769635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noProof="0" dirty="0" smtClean="0">
              <a:latin typeface="Calibri"/>
              <a:ea typeface="+mn-ea"/>
              <a:cs typeface="+mn-cs"/>
            </a:rPr>
            <a:t>Dokumentációk frissítése az átadott modulokra vonatkozóan</a:t>
          </a:r>
          <a:endParaRPr lang="hu-HU" sz="1000" kern="1200" noProof="0" dirty="0">
            <a:latin typeface="Calibri"/>
            <a:ea typeface="+mn-ea"/>
            <a:cs typeface="+mn-cs"/>
          </a:endParaRPr>
        </a:p>
      </dsp:txBody>
      <dsp:txXfrm>
        <a:off x="6401782" y="4769635"/>
        <a:ext cx="855217" cy="412354"/>
      </dsp:txXfrm>
    </dsp:sp>
    <dsp:sp modelId="{5572A1B8-527B-4B51-9A3A-29E4D2ED34A5}">
      <dsp:nvSpPr>
        <dsp:cNvPr id="0" name=""/>
        <dsp:cNvSpPr/>
      </dsp:nvSpPr>
      <dsp:spPr>
        <a:xfrm rot="17700000">
          <a:off x="6935398" y="3383224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2F308-E19A-465A-9E53-BFA06073293B}">
      <dsp:nvSpPr>
        <dsp:cNvPr id="0" name=""/>
        <dsp:cNvSpPr/>
      </dsp:nvSpPr>
      <dsp:spPr>
        <a:xfrm>
          <a:off x="7361543" y="3957334"/>
          <a:ext cx="412807" cy="41280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1A2D6-3DB4-41CB-9480-87C7F874CD4A}">
      <dsp:nvSpPr>
        <dsp:cNvPr id="0" name=""/>
        <dsp:cNvSpPr/>
      </dsp:nvSpPr>
      <dsp:spPr>
        <a:xfrm rot="17700000">
          <a:off x="7296700" y="3348454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noProof="0" dirty="0" smtClean="0">
              <a:latin typeface="Calibri"/>
              <a:ea typeface="+mn-ea"/>
              <a:cs typeface="+mn-cs"/>
            </a:rPr>
            <a:t>Kapcsolódó hardverek és szoftverek szállítása</a:t>
          </a:r>
          <a:endParaRPr lang="hu-HU" sz="1000" kern="1200" noProof="0" dirty="0">
            <a:latin typeface="Calibri"/>
            <a:ea typeface="+mn-ea"/>
            <a:cs typeface="+mn-cs"/>
          </a:endParaRPr>
        </a:p>
      </dsp:txBody>
      <dsp:txXfrm>
        <a:off x="7296700" y="3348454"/>
        <a:ext cx="855217" cy="412354"/>
      </dsp:txXfrm>
    </dsp:sp>
    <dsp:sp modelId="{D17CA7E8-3552-4542-A4CC-1C8D591DCF13}">
      <dsp:nvSpPr>
        <dsp:cNvPr id="0" name=""/>
        <dsp:cNvSpPr/>
      </dsp:nvSpPr>
      <dsp:spPr>
        <a:xfrm rot="17700000">
          <a:off x="7408046" y="3383224"/>
          <a:ext cx="855217" cy="41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98DF-66F0-44EC-B355-04318A84B0F2}">
      <dsp:nvSpPr>
        <dsp:cNvPr id="0" name=""/>
        <dsp:cNvSpPr/>
      </dsp:nvSpPr>
      <dsp:spPr>
        <a:xfrm>
          <a:off x="7834254" y="3766091"/>
          <a:ext cx="795292" cy="79529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BD85E-C901-45C5-8EB9-6B9FEE12A7BE}">
      <dsp:nvSpPr>
        <dsp:cNvPr id="0" name=""/>
        <dsp:cNvSpPr/>
      </dsp:nvSpPr>
      <dsp:spPr>
        <a:xfrm rot="17700000">
          <a:off x="7544875" y="4811591"/>
          <a:ext cx="988637" cy="476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noProof="0" dirty="0" smtClean="0">
              <a:latin typeface="Calibri"/>
              <a:ea typeface="+mn-ea"/>
              <a:cs typeface="+mn-cs"/>
            </a:rPr>
            <a:t>Fejlesztési feladatok I, II. Mérföldkő</a:t>
          </a:r>
          <a:r>
            <a:rPr lang="hu-HU" sz="1200" kern="1200" noProof="0" dirty="0" smtClean="0">
              <a:latin typeface="Calibri"/>
              <a:ea typeface="+mn-ea"/>
              <a:cs typeface="+mn-cs"/>
            </a:rPr>
            <a:t> </a:t>
          </a:r>
          <a:r>
            <a:rPr lang="hu-HU" sz="1200" b="1" kern="1200" noProof="0" dirty="0" smtClean="0">
              <a:latin typeface="Calibri"/>
              <a:ea typeface="+mn-ea"/>
              <a:cs typeface="+mn-cs"/>
            </a:rPr>
            <a:t>sikeres átadása 2017.06.15.</a:t>
          </a:r>
          <a:endParaRPr lang="hu-HU" sz="1200" b="1" kern="1200" noProof="0" dirty="0">
            <a:latin typeface="Calibri"/>
            <a:ea typeface="+mn-ea"/>
            <a:cs typeface="+mn-cs"/>
          </a:endParaRPr>
        </a:p>
      </dsp:txBody>
      <dsp:txXfrm>
        <a:off x="7544875" y="4811591"/>
        <a:ext cx="988637" cy="476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17CDB-A29D-4E6F-AB4C-798EBE6DA64D}">
      <dsp:nvSpPr>
        <dsp:cNvPr id="0" name=""/>
        <dsp:cNvSpPr/>
      </dsp:nvSpPr>
      <dsp:spPr>
        <a:xfrm>
          <a:off x="2800" y="2157871"/>
          <a:ext cx="882965" cy="882965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E321E-6221-430D-95E7-19DBF56E205F}">
      <dsp:nvSpPr>
        <dsp:cNvPr id="0" name=""/>
        <dsp:cNvSpPr/>
      </dsp:nvSpPr>
      <dsp:spPr>
        <a:xfrm rot="17700000">
          <a:off x="313917" y="1438074"/>
          <a:ext cx="1097624" cy="528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0" rIns="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b="1" kern="1200" noProof="0" dirty="0" smtClean="0"/>
            <a:t>II</a:t>
          </a:r>
          <a:r>
            <a:rPr lang="hu-HU" sz="900" kern="1200" noProof="0" dirty="0" smtClean="0"/>
            <a:t>. </a:t>
          </a:r>
          <a:r>
            <a:rPr lang="hu-HU" sz="900" b="1" kern="1200" noProof="0" dirty="0" smtClean="0"/>
            <a:t>Mérföldkő</a:t>
          </a:r>
          <a:r>
            <a:rPr lang="hu-HU" sz="900" kern="1200" noProof="0" dirty="0" smtClean="0"/>
            <a:t> </a:t>
          </a:r>
          <a:r>
            <a:rPr lang="hu-HU" sz="900" b="1" kern="1200" noProof="0" dirty="0" smtClean="0"/>
            <a:t>sikeres</a:t>
          </a:r>
          <a:r>
            <a:rPr lang="hu-HU" sz="900" kern="1200" noProof="0" dirty="0" smtClean="0"/>
            <a:t> </a:t>
          </a:r>
          <a:r>
            <a:rPr lang="hu-HU" sz="900" b="1" kern="1200" noProof="0" dirty="0" smtClean="0"/>
            <a:t>átadása</a:t>
          </a:r>
          <a:r>
            <a:rPr lang="hu-HU" sz="900" kern="1200" noProof="0" dirty="0" smtClean="0"/>
            <a:t> </a:t>
          </a:r>
          <a:r>
            <a:rPr lang="hu-HU" sz="900" b="1" kern="1200" noProof="0" dirty="0" smtClean="0"/>
            <a:t>2017.06.15</a:t>
          </a:r>
          <a:endParaRPr lang="hu-HU" sz="900" b="1" kern="1200" noProof="0" dirty="0"/>
        </a:p>
      </dsp:txBody>
      <dsp:txXfrm>
        <a:off x="313917" y="1438074"/>
        <a:ext cx="1097624" cy="528970"/>
      </dsp:txXfrm>
    </dsp:sp>
    <dsp:sp modelId="{5A8C3FAB-CD74-4F8F-AD16-04074F9041BF}">
      <dsp:nvSpPr>
        <dsp:cNvPr id="0" name=""/>
        <dsp:cNvSpPr/>
      </dsp:nvSpPr>
      <dsp:spPr>
        <a:xfrm>
          <a:off x="952274" y="2370196"/>
          <a:ext cx="458315" cy="45831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F47E5F-174C-4606-A5A6-ED4628A0F400}">
      <dsp:nvSpPr>
        <dsp:cNvPr id="0" name=""/>
        <dsp:cNvSpPr/>
      </dsp:nvSpPr>
      <dsp:spPr>
        <a:xfrm rot="17700000">
          <a:off x="409462" y="3008099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noProof="0" dirty="0" smtClean="0">
              <a:latin typeface="Calibri"/>
              <a:ea typeface="+mn-ea"/>
              <a:cs typeface="+mn-cs"/>
            </a:rPr>
            <a:t>Jogszabály teszthalmaz készítése új XML alapján</a:t>
          </a:r>
          <a:endParaRPr lang="hu-HU" sz="800" kern="1200" noProof="0" dirty="0">
            <a:latin typeface="Calibri"/>
            <a:ea typeface="+mn-ea"/>
            <a:cs typeface="+mn-cs"/>
          </a:endParaRPr>
        </a:p>
      </dsp:txBody>
      <dsp:txXfrm>
        <a:off x="409462" y="3008099"/>
        <a:ext cx="949496" cy="457811"/>
      </dsp:txXfrm>
    </dsp:sp>
    <dsp:sp modelId="{703A9274-6AA5-4BA7-9F0C-49F5E848C1A2}">
      <dsp:nvSpPr>
        <dsp:cNvPr id="0" name=""/>
        <dsp:cNvSpPr/>
      </dsp:nvSpPr>
      <dsp:spPr>
        <a:xfrm rot="17700000">
          <a:off x="1003904" y="1732797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339AA-5B28-4352-B865-CBEB1145A53D}">
      <dsp:nvSpPr>
        <dsp:cNvPr id="0" name=""/>
        <dsp:cNvSpPr/>
      </dsp:nvSpPr>
      <dsp:spPr>
        <a:xfrm>
          <a:off x="1477027" y="2370196"/>
          <a:ext cx="458315" cy="45831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26E078-36AD-44D8-A72F-F1FD23D7EBB9}">
      <dsp:nvSpPr>
        <dsp:cNvPr id="0" name=""/>
        <dsp:cNvSpPr/>
      </dsp:nvSpPr>
      <dsp:spPr>
        <a:xfrm rot="17700000">
          <a:off x="1494524" y="1693287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noProof="0" dirty="0" smtClean="0">
              <a:latin typeface="Calibri"/>
              <a:ea typeface="+mn-ea"/>
              <a:cs typeface="+mn-cs"/>
            </a:rPr>
            <a:t>Jogi Adattár felépítése, migrálás az új struktúrába</a:t>
          </a:r>
          <a:endParaRPr lang="hu-HU" sz="800" kern="1200" noProof="0" dirty="0">
            <a:latin typeface="Calibri"/>
            <a:ea typeface="+mn-ea"/>
            <a:cs typeface="+mn-cs"/>
          </a:endParaRPr>
        </a:p>
      </dsp:txBody>
      <dsp:txXfrm>
        <a:off x="1494524" y="1693287"/>
        <a:ext cx="949496" cy="457811"/>
      </dsp:txXfrm>
    </dsp:sp>
    <dsp:sp modelId="{E976F18E-5CB8-4CDC-A7C3-F58A1F6D34A6}">
      <dsp:nvSpPr>
        <dsp:cNvPr id="0" name=""/>
        <dsp:cNvSpPr/>
      </dsp:nvSpPr>
      <dsp:spPr>
        <a:xfrm rot="17700000">
          <a:off x="1528657" y="1732797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1F4C1-6279-45D1-A9C8-E87A05EF7097}">
      <dsp:nvSpPr>
        <dsp:cNvPr id="0" name=""/>
        <dsp:cNvSpPr/>
      </dsp:nvSpPr>
      <dsp:spPr>
        <a:xfrm>
          <a:off x="2001780" y="2370196"/>
          <a:ext cx="458315" cy="45831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A5458A-2CDF-4050-90AA-173AB31788C1}">
      <dsp:nvSpPr>
        <dsp:cNvPr id="0" name=""/>
        <dsp:cNvSpPr/>
      </dsp:nvSpPr>
      <dsp:spPr>
        <a:xfrm rot="17700000">
          <a:off x="1458968" y="3008099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noProof="0" dirty="0" smtClean="0">
              <a:latin typeface="Calibri"/>
              <a:ea typeface="+mn-ea"/>
              <a:cs typeface="+mn-cs"/>
            </a:rPr>
            <a:t>NJT felkészítése új XML fogadására</a:t>
          </a:r>
          <a:endParaRPr lang="hu-HU" sz="800" kern="1200" noProof="0" dirty="0">
            <a:latin typeface="Calibri"/>
            <a:ea typeface="+mn-ea"/>
            <a:cs typeface="+mn-cs"/>
          </a:endParaRPr>
        </a:p>
      </dsp:txBody>
      <dsp:txXfrm>
        <a:off x="1458968" y="3008099"/>
        <a:ext cx="949496" cy="457811"/>
      </dsp:txXfrm>
    </dsp:sp>
    <dsp:sp modelId="{0608088C-BA19-4B25-874E-55DB807E031C}">
      <dsp:nvSpPr>
        <dsp:cNvPr id="0" name=""/>
        <dsp:cNvSpPr/>
      </dsp:nvSpPr>
      <dsp:spPr>
        <a:xfrm rot="17700000">
          <a:off x="2053409" y="1732797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36B1E-0111-4E0D-B242-8E324FB09FA6}">
      <dsp:nvSpPr>
        <dsp:cNvPr id="0" name=""/>
        <dsp:cNvSpPr/>
      </dsp:nvSpPr>
      <dsp:spPr>
        <a:xfrm>
          <a:off x="2526532" y="2370196"/>
          <a:ext cx="458315" cy="45831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9568D4-359A-4E96-B508-A80CE3E7B922}">
      <dsp:nvSpPr>
        <dsp:cNvPr id="0" name=""/>
        <dsp:cNvSpPr/>
      </dsp:nvSpPr>
      <dsp:spPr>
        <a:xfrm rot="17700000">
          <a:off x="2536936" y="1681809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noProof="0" dirty="0" smtClean="0">
              <a:latin typeface="Calibri"/>
              <a:ea typeface="+mn-ea"/>
              <a:cs typeface="+mn-cs"/>
            </a:rPr>
            <a:t>Jogszabály szerkesztés megvalósítása mellékletek nélkül</a:t>
          </a:r>
          <a:endParaRPr lang="hu-HU" sz="800" kern="1200" noProof="0" dirty="0">
            <a:latin typeface="Calibri"/>
            <a:ea typeface="+mn-ea"/>
            <a:cs typeface="+mn-cs"/>
          </a:endParaRPr>
        </a:p>
      </dsp:txBody>
      <dsp:txXfrm>
        <a:off x="2536936" y="1681809"/>
        <a:ext cx="949496" cy="457811"/>
      </dsp:txXfrm>
    </dsp:sp>
    <dsp:sp modelId="{D73B5548-7F91-44DC-BAD1-FE0C86212FF0}">
      <dsp:nvSpPr>
        <dsp:cNvPr id="0" name=""/>
        <dsp:cNvSpPr/>
      </dsp:nvSpPr>
      <dsp:spPr>
        <a:xfrm rot="17700000">
          <a:off x="2578162" y="1732797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2E75A-28CA-47CF-BF93-C63BED221A5D}">
      <dsp:nvSpPr>
        <dsp:cNvPr id="0" name=""/>
        <dsp:cNvSpPr/>
      </dsp:nvSpPr>
      <dsp:spPr>
        <a:xfrm>
          <a:off x="3051285" y="2370196"/>
          <a:ext cx="458315" cy="45831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43B1CA-A4B7-45E7-9A68-97D32E0F8144}">
      <dsp:nvSpPr>
        <dsp:cNvPr id="0" name=""/>
        <dsp:cNvSpPr/>
      </dsp:nvSpPr>
      <dsp:spPr>
        <a:xfrm rot="17700000">
          <a:off x="2508473" y="3008099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noProof="0" dirty="0" smtClean="0">
              <a:latin typeface="Calibri"/>
              <a:ea typeface="+mn-ea"/>
              <a:cs typeface="+mn-cs"/>
            </a:rPr>
            <a:t>GovLex alaprendszer, felsővezetői egyeztetések</a:t>
          </a:r>
          <a:endParaRPr lang="hu-HU" sz="800" kern="1200" noProof="0" dirty="0">
            <a:latin typeface="Calibri"/>
            <a:ea typeface="+mn-ea"/>
            <a:cs typeface="+mn-cs"/>
          </a:endParaRPr>
        </a:p>
      </dsp:txBody>
      <dsp:txXfrm>
        <a:off x="2508473" y="3008099"/>
        <a:ext cx="949496" cy="457811"/>
      </dsp:txXfrm>
    </dsp:sp>
    <dsp:sp modelId="{C60DB72B-CBAF-4F8E-9C95-817FEAD4442C}">
      <dsp:nvSpPr>
        <dsp:cNvPr id="0" name=""/>
        <dsp:cNvSpPr/>
      </dsp:nvSpPr>
      <dsp:spPr>
        <a:xfrm rot="17700000">
          <a:off x="3102915" y="1732797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90653-C7BF-4148-BFA5-D567D7591D66}">
      <dsp:nvSpPr>
        <dsp:cNvPr id="0" name=""/>
        <dsp:cNvSpPr/>
      </dsp:nvSpPr>
      <dsp:spPr>
        <a:xfrm>
          <a:off x="3576038" y="2370196"/>
          <a:ext cx="458315" cy="45831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C55E90-F819-4CFB-A423-37E98D72D553}">
      <dsp:nvSpPr>
        <dsp:cNvPr id="0" name=""/>
        <dsp:cNvSpPr/>
      </dsp:nvSpPr>
      <dsp:spPr>
        <a:xfrm rot="17700000">
          <a:off x="3611834" y="1688903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noProof="0" dirty="0" smtClean="0">
              <a:latin typeface="Calibri"/>
              <a:ea typeface="+mn-ea"/>
              <a:cs typeface="+mn-cs"/>
            </a:rPr>
            <a:t>Szükséges hardver eszközök szállítása</a:t>
          </a:r>
          <a:endParaRPr lang="hu-HU" sz="800" kern="1200" noProof="0" dirty="0">
            <a:latin typeface="Calibri"/>
            <a:ea typeface="+mn-ea"/>
            <a:cs typeface="+mn-cs"/>
          </a:endParaRPr>
        </a:p>
      </dsp:txBody>
      <dsp:txXfrm>
        <a:off x="3611834" y="1688903"/>
        <a:ext cx="949496" cy="457811"/>
      </dsp:txXfrm>
    </dsp:sp>
    <dsp:sp modelId="{1FCAF242-28F7-42BB-BFA7-EE8C71BB4A12}">
      <dsp:nvSpPr>
        <dsp:cNvPr id="0" name=""/>
        <dsp:cNvSpPr/>
      </dsp:nvSpPr>
      <dsp:spPr>
        <a:xfrm rot="17700000">
          <a:off x="3627668" y="1732797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E31F2-EB2D-49AC-9F62-3294D3EC7AF7}">
      <dsp:nvSpPr>
        <dsp:cNvPr id="0" name=""/>
        <dsp:cNvSpPr/>
      </dsp:nvSpPr>
      <dsp:spPr>
        <a:xfrm>
          <a:off x="4100791" y="2370196"/>
          <a:ext cx="458315" cy="45831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08AB14-CD8E-4B7F-B877-E2D27875E485}">
      <dsp:nvSpPr>
        <dsp:cNvPr id="0" name=""/>
        <dsp:cNvSpPr/>
      </dsp:nvSpPr>
      <dsp:spPr>
        <a:xfrm rot="17700000">
          <a:off x="3557979" y="3008099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noProof="0" dirty="0" smtClean="0">
              <a:latin typeface="Calibri"/>
              <a:ea typeface="+mn-ea"/>
              <a:cs typeface="+mn-cs"/>
            </a:rPr>
            <a:t>Központi authentikációs modul második fázis</a:t>
          </a:r>
          <a:endParaRPr lang="hu-HU" sz="800" kern="1200" noProof="0" dirty="0">
            <a:latin typeface="Calibri"/>
            <a:ea typeface="+mn-ea"/>
            <a:cs typeface="+mn-cs"/>
          </a:endParaRPr>
        </a:p>
      </dsp:txBody>
      <dsp:txXfrm>
        <a:off x="3557979" y="3008099"/>
        <a:ext cx="949496" cy="457811"/>
      </dsp:txXfrm>
    </dsp:sp>
    <dsp:sp modelId="{B6DA0476-ED51-41DB-B6AC-F2FAD90ACBC7}">
      <dsp:nvSpPr>
        <dsp:cNvPr id="0" name=""/>
        <dsp:cNvSpPr/>
      </dsp:nvSpPr>
      <dsp:spPr>
        <a:xfrm rot="17700000">
          <a:off x="4152420" y="1732797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B9B07-F58A-4E4B-BC89-9DAD734F896D}">
      <dsp:nvSpPr>
        <dsp:cNvPr id="0" name=""/>
        <dsp:cNvSpPr/>
      </dsp:nvSpPr>
      <dsp:spPr>
        <a:xfrm>
          <a:off x="4625543" y="2370196"/>
          <a:ext cx="458315" cy="45831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31DF5B-89E2-4813-AED2-8B8A6C796384}">
      <dsp:nvSpPr>
        <dsp:cNvPr id="0" name=""/>
        <dsp:cNvSpPr/>
      </dsp:nvSpPr>
      <dsp:spPr>
        <a:xfrm rot="17700000">
          <a:off x="4650133" y="1679100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noProof="0" dirty="0" smtClean="0">
              <a:latin typeface="Calibri"/>
              <a:ea typeface="+mn-ea"/>
              <a:cs typeface="+mn-cs"/>
            </a:rPr>
            <a:t>IJR Keretrendszer felületi és funkcionális kialakítása II.</a:t>
          </a:r>
          <a:endParaRPr lang="hu-HU" sz="800" kern="1200" noProof="0" dirty="0">
            <a:latin typeface="Calibri"/>
            <a:ea typeface="+mn-ea"/>
            <a:cs typeface="+mn-cs"/>
          </a:endParaRPr>
        </a:p>
      </dsp:txBody>
      <dsp:txXfrm>
        <a:off x="4650133" y="1679100"/>
        <a:ext cx="949496" cy="457811"/>
      </dsp:txXfrm>
    </dsp:sp>
    <dsp:sp modelId="{BEE14800-AEE8-49D4-B155-A77C3D44C698}">
      <dsp:nvSpPr>
        <dsp:cNvPr id="0" name=""/>
        <dsp:cNvSpPr/>
      </dsp:nvSpPr>
      <dsp:spPr>
        <a:xfrm rot="17700000">
          <a:off x="4677173" y="1732797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B25EA-26EE-469E-A80B-1D23CC10EB7F}">
      <dsp:nvSpPr>
        <dsp:cNvPr id="0" name=""/>
        <dsp:cNvSpPr/>
      </dsp:nvSpPr>
      <dsp:spPr>
        <a:xfrm>
          <a:off x="5150296" y="2370196"/>
          <a:ext cx="458315" cy="45831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715666-7D5D-4BAE-9742-6B34E53C3D27}">
      <dsp:nvSpPr>
        <dsp:cNvPr id="0" name=""/>
        <dsp:cNvSpPr/>
      </dsp:nvSpPr>
      <dsp:spPr>
        <a:xfrm rot="17700000">
          <a:off x="4607484" y="3008099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noProof="0" dirty="0" smtClean="0">
              <a:latin typeface="Calibri"/>
              <a:ea typeface="+mn-ea"/>
              <a:cs typeface="+mn-cs"/>
            </a:rPr>
            <a:t>Dokumentációk átadása és frissítése a modulokra vonatkozóan</a:t>
          </a:r>
          <a:endParaRPr lang="hu-HU" sz="800" kern="1200" noProof="0" dirty="0">
            <a:latin typeface="Calibri"/>
            <a:ea typeface="+mn-ea"/>
            <a:cs typeface="+mn-cs"/>
          </a:endParaRPr>
        </a:p>
      </dsp:txBody>
      <dsp:txXfrm>
        <a:off x="4607484" y="3008099"/>
        <a:ext cx="949496" cy="457811"/>
      </dsp:txXfrm>
    </dsp:sp>
    <dsp:sp modelId="{7E282D67-BF82-4E86-8BC6-AF8009689BC7}">
      <dsp:nvSpPr>
        <dsp:cNvPr id="0" name=""/>
        <dsp:cNvSpPr/>
      </dsp:nvSpPr>
      <dsp:spPr>
        <a:xfrm rot="17700000">
          <a:off x="5201926" y="1732797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419FE-8396-413D-8368-85AC136754E3}">
      <dsp:nvSpPr>
        <dsp:cNvPr id="0" name=""/>
        <dsp:cNvSpPr/>
      </dsp:nvSpPr>
      <dsp:spPr>
        <a:xfrm>
          <a:off x="5675049" y="2370196"/>
          <a:ext cx="458315" cy="45831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43DBA7-D1EA-4D29-A976-41E637706995}">
      <dsp:nvSpPr>
        <dsp:cNvPr id="0" name=""/>
        <dsp:cNvSpPr/>
      </dsp:nvSpPr>
      <dsp:spPr>
        <a:xfrm rot="17700000">
          <a:off x="5685453" y="1681809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noProof="0" dirty="0" smtClean="0">
              <a:latin typeface="Calibri"/>
              <a:ea typeface="+mn-ea"/>
              <a:cs typeface="+mn-cs"/>
            </a:rPr>
            <a:t>Oktatások elvégzése</a:t>
          </a:r>
          <a:endParaRPr lang="hu-HU" sz="800" kern="1200" noProof="0" dirty="0">
            <a:latin typeface="Calibri"/>
            <a:ea typeface="+mn-ea"/>
            <a:cs typeface="+mn-cs"/>
          </a:endParaRPr>
        </a:p>
      </dsp:txBody>
      <dsp:txXfrm>
        <a:off x="5685453" y="1681809"/>
        <a:ext cx="949496" cy="457811"/>
      </dsp:txXfrm>
    </dsp:sp>
    <dsp:sp modelId="{B0CE2858-EFC8-4EEB-AF03-57DC132F6264}">
      <dsp:nvSpPr>
        <dsp:cNvPr id="0" name=""/>
        <dsp:cNvSpPr/>
      </dsp:nvSpPr>
      <dsp:spPr>
        <a:xfrm rot="17700000">
          <a:off x="5726679" y="1732797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36184-31F6-4768-AC48-D5D884FF021E}">
      <dsp:nvSpPr>
        <dsp:cNvPr id="0" name=""/>
        <dsp:cNvSpPr/>
      </dsp:nvSpPr>
      <dsp:spPr>
        <a:xfrm>
          <a:off x="6199801" y="2370196"/>
          <a:ext cx="458315" cy="45831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25A2E2-A321-4D9B-9679-E8B315A64603}">
      <dsp:nvSpPr>
        <dsp:cNvPr id="0" name=""/>
        <dsp:cNvSpPr/>
      </dsp:nvSpPr>
      <dsp:spPr>
        <a:xfrm rot="17700000">
          <a:off x="5656990" y="3008099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noProof="0" dirty="0" smtClean="0">
              <a:latin typeface="Calibri"/>
              <a:ea typeface="+mn-ea"/>
              <a:cs typeface="+mn-cs"/>
            </a:rPr>
            <a:t>Élesítés támogatása</a:t>
          </a:r>
          <a:endParaRPr lang="hu-HU" sz="800" kern="1200" noProof="0" dirty="0">
            <a:latin typeface="Calibri"/>
            <a:ea typeface="+mn-ea"/>
            <a:cs typeface="+mn-cs"/>
          </a:endParaRPr>
        </a:p>
      </dsp:txBody>
      <dsp:txXfrm>
        <a:off x="5656990" y="3008099"/>
        <a:ext cx="949496" cy="457811"/>
      </dsp:txXfrm>
    </dsp:sp>
    <dsp:sp modelId="{8725BB0B-2C68-4A28-AD42-A8C1E13D4BBD}">
      <dsp:nvSpPr>
        <dsp:cNvPr id="0" name=""/>
        <dsp:cNvSpPr/>
      </dsp:nvSpPr>
      <dsp:spPr>
        <a:xfrm rot="17700000">
          <a:off x="6251431" y="1732797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368BE-64ED-4726-9A56-3B0C94448677}">
      <dsp:nvSpPr>
        <dsp:cNvPr id="0" name=""/>
        <dsp:cNvSpPr/>
      </dsp:nvSpPr>
      <dsp:spPr>
        <a:xfrm>
          <a:off x="6724554" y="2370196"/>
          <a:ext cx="458315" cy="45831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33BDF7-8DBE-40DE-B9A9-F3D0D315E62F}">
      <dsp:nvSpPr>
        <dsp:cNvPr id="0" name=""/>
        <dsp:cNvSpPr/>
      </dsp:nvSpPr>
      <dsp:spPr>
        <a:xfrm rot="17700000">
          <a:off x="6742051" y="1695996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noProof="0" dirty="0" smtClean="0">
              <a:latin typeface="Calibri"/>
              <a:ea typeface="+mn-ea"/>
              <a:cs typeface="+mn-cs"/>
            </a:rPr>
            <a:t>Szervezet- és folyamatfejlesztési felmérési feladatok elvégzése</a:t>
          </a:r>
          <a:endParaRPr lang="hu-HU" sz="800" kern="1200" noProof="0" dirty="0">
            <a:latin typeface="Calibri"/>
            <a:ea typeface="+mn-ea"/>
            <a:cs typeface="+mn-cs"/>
          </a:endParaRPr>
        </a:p>
      </dsp:txBody>
      <dsp:txXfrm>
        <a:off x="6742051" y="1695996"/>
        <a:ext cx="949496" cy="457811"/>
      </dsp:txXfrm>
    </dsp:sp>
    <dsp:sp modelId="{716AF6BE-05FF-4130-834D-D3E77326F0D6}">
      <dsp:nvSpPr>
        <dsp:cNvPr id="0" name=""/>
        <dsp:cNvSpPr/>
      </dsp:nvSpPr>
      <dsp:spPr>
        <a:xfrm rot="17700000">
          <a:off x="6776184" y="1732797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98E99-63F8-4822-B3D8-BA4975038F87}">
      <dsp:nvSpPr>
        <dsp:cNvPr id="0" name=""/>
        <dsp:cNvSpPr/>
      </dsp:nvSpPr>
      <dsp:spPr>
        <a:xfrm>
          <a:off x="7249307" y="2370196"/>
          <a:ext cx="458315" cy="45831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64F8F9-26DC-42B7-B50F-2125D3753C2F}">
      <dsp:nvSpPr>
        <dsp:cNvPr id="0" name=""/>
        <dsp:cNvSpPr/>
      </dsp:nvSpPr>
      <dsp:spPr>
        <a:xfrm rot="17700000">
          <a:off x="6706495" y="3008099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800" kern="1200" noProof="0" dirty="0" smtClean="0">
              <a:latin typeface="Calibri"/>
              <a:ea typeface="+mn-ea"/>
              <a:cs typeface="+mn-cs"/>
            </a:rPr>
            <a:t>Szervezet- és folyamatfejlesztés jövőállapotainak kidolgozása</a:t>
          </a:r>
          <a:endParaRPr lang="hu-HU" sz="800" kern="1200" noProof="0" dirty="0">
            <a:latin typeface="Calibri"/>
            <a:ea typeface="+mn-ea"/>
            <a:cs typeface="+mn-cs"/>
          </a:endParaRPr>
        </a:p>
      </dsp:txBody>
      <dsp:txXfrm>
        <a:off x="6706495" y="3008099"/>
        <a:ext cx="949496" cy="457811"/>
      </dsp:txXfrm>
    </dsp:sp>
    <dsp:sp modelId="{45A5B5B8-76FF-4BD8-B1A9-53FBC7CFC407}">
      <dsp:nvSpPr>
        <dsp:cNvPr id="0" name=""/>
        <dsp:cNvSpPr/>
      </dsp:nvSpPr>
      <dsp:spPr>
        <a:xfrm rot="17700000">
          <a:off x="7300937" y="1732797"/>
          <a:ext cx="949496" cy="457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98DF-66F0-44EC-B355-04318A84B0F2}">
      <dsp:nvSpPr>
        <dsp:cNvPr id="0" name=""/>
        <dsp:cNvSpPr/>
      </dsp:nvSpPr>
      <dsp:spPr>
        <a:xfrm>
          <a:off x="7774130" y="2157871"/>
          <a:ext cx="882965" cy="882965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BD85E-C901-45C5-8EB9-6B9FEE12A7BE}">
      <dsp:nvSpPr>
        <dsp:cNvPr id="0" name=""/>
        <dsp:cNvSpPr/>
      </dsp:nvSpPr>
      <dsp:spPr>
        <a:xfrm rot="17700000">
          <a:off x="8085248" y="1438074"/>
          <a:ext cx="1097624" cy="528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0" rIns="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b="1" kern="1200" noProof="0" dirty="0" smtClean="0">
              <a:latin typeface="Calibri"/>
              <a:ea typeface="+mn-ea"/>
              <a:cs typeface="+mn-cs"/>
            </a:rPr>
            <a:t>Fejlesztési feladatok II, III. Mérföldkő tervezett átadása 2017.12.15.</a:t>
          </a:r>
          <a:endParaRPr lang="hu-HU" sz="900" b="1" kern="1200" noProof="0" dirty="0">
            <a:latin typeface="Calibri"/>
            <a:ea typeface="+mn-ea"/>
            <a:cs typeface="+mn-cs"/>
          </a:endParaRPr>
        </a:p>
      </dsp:txBody>
      <dsp:txXfrm>
        <a:off x="8085248" y="1438074"/>
        <a:ext cx="1097624" cy="528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27E9B-BF78-437A-849E-C4E2FB0531F0}">
      <dsp:nvSpPr>
        <dsp:cNvPr id="0" name=""/>
        <dsp:cNvSpPr/>
      </dsp:nvSpPr>
      <dsp:spPr>
        <a:xfrm>
          <a:off x="3888" y="2012872"/>
          <a:ext cx="815410" cy="81541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F1E1D-D69B-416D-A8C6-9CE3C7FCB9F2}">
      <dsp:nvSpPr>
        <dsp:cNvPr id="0" name=""/>
        <dsp:cNvSpPr/>
      </dsp:nvSpPr>
      <dsp:spPr>
        <a:xfrm rot="17700000">
          <a:off x="291202" y="1348145"/>
          <a:ext cx="1013646" cy="488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0" rIns="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700" b="1" kern="1200" dirty="0" smtClean="0"/>
            <a:t>Fejlesztési feladatok I, Harmadik mérföldkő 2017.12.15.</a:t>
          </a:r>
          <a:endParaRPr lang="hu-HU" sz="700" b="1" kern="1200" dirty="0"/>
        </a:p>
      </dsp:txBody>
      <dsp:txXfrm>
        <a:off x="291202" y="1348145"/>
        <a:ext cx="1013646" cy="488499"/>
      </dsp:txXfrm>
    </dsp:sp>
    <dsp:sp modelId="{0D64CDE0-8180-4973-BBF0-DFC2D88C176B}">
      <dsp:nvSpPr>
        <dsp:cNvPr id="0" name=""/>
        <dsp:cNvSpPr/>
      </dsp:nvSpPr>
      <dsp:spPr>
        <a:xfrm>
          <a:off x="880719" y="2208952"/>
          <a:ext cx="423249" cy="4232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95FC7-0A92-454D-A88E-68E60F6553ED}">
      <dsp:nvSpPr>
        <dsp:cNvPr id="0" name=""/>
        <dsp:cNvSpPr/>
      </dsp:nvSpPr>
      <dsp:spPr>
        <a:xfrm rot="17700000">
          <a:off x="379437" y="2798049"/>
          <a:ext cx="876851" cy="422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" kern="1200" dirty="0" smtClean="0"/>
            <a:t>Jogszabályszerkesztő</a:t>
          </a:r>
          <a:endParaRPr lang="hu-HU" sz="600" kern="1200" dirty="0"/>
        </a:p>
      </dsp:txBody>
      <dsp:txXfrm>
        <a:off x="379437" y="2798049"/>
        <a:ext cx="876851" cy="422785"/>
      </dsp:txXfrm>
    </dsp:sp>
    <dsp:sp modelId="{D3412AA9-93A6-47F0-A97A-E5A360C50A0F}">
      <dsp:nvSpPr>
        <dsp:cNvPr id="0" name=""/>
        <dsp:cNvSpPr/>
      </dsp:nvSpPr>
      <dsp:spPr>
        <a:xfrm rot="17700000">
          <a:off x="928399" y="1620320"/>
          <a:ext cx="876851" cy="422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6139F-C67A-472B-9C96-7621AC92EEDC}">
      <dsp:nvSpPr>
        <dsp:cNvPr id="0" name=""/>
        <dsp:cNvSpPr/>
      </dsp:nvSpPr>
      <dsp:spPr>
        <a:xfrm>
          <a:off x="1365323" y="2208952"/>
          <a:ext cx="423249" cy="4232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8B538-0920-4729-A83C-0B35D9FB232F}">
      <dsp:nvSpPr>
        <dsp:cNvPr id="0" name=""/>
        <dsp:cNvSpPr/>
      </dsp:nvSpPr>
      <dsp:spPr>
        <a:xfrm rot="17700000">
          <a:off x="864042" y="2798049"/>
          <a:ext cx="876851" cy="422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" kern="1200" dirty="0" err="1" smtClean="0"/>
            <a:t>GovLEx</a:t>
          </a:r>
          <a:r>
            <a:rPr lang="hu-HU" sz="600" kern="1200" dirty="0" smtClean="0"/>
            <a:t>-WMS kapcsolat</a:t>
          </a:r>
          <a:endParaRPr lang="hu-HU" sz="600" kern="1200" dirty="0"/>
        </a:p>
      </dsp:txBody>
      <dsp:txXfrm>
        <a:off x="864042" y="2798049"/>
        <a:ext cx="876851" cy="422785"/>
      </dsp:txXfrm>
    </dsp:sp>
    <dsp:sp modelId="{CBA92A3F-52F2-4D14-BAF6-31614030C135}">
      <dsp:nvSpPr>
        <dsp:cNvPr id="0" name=""/>
        <dsp:cNvSpPr/>
      </dsp:nvSpPr>
      <dsp:spPr>
        <a:xfrm rot="17700000">
          <a:off x="1413003" y="1620320"/>
          <a:ext cx="876851" cy="422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C6DD5-3C59-4F1F-BAB7-6FC8A8EEB4D5}">
      <dsp:nvSpPr>
        <dsp:cNvPr id="0" name=""/>
        <dsp:cNvSpPr/>
      </dsp:nvSpPr>
      <dsp:spPr>
        <a:xfrm>
          <a:off x="1849928" y="2208952"/>
          <a:ext cx="423249" cy="4232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6D3CA-848D-4032-A4F1-91AD9AAF4938}">
      <dsp:nvSpPr>
        <dsp:cNvPr id="0" name=""/>
        <dsp:cNvSpPr/>
      </dsp:nvSpPr>
      <dsp:spPr>
        <a:xfrm rot="17700000">
          <a:off x="1348646" y="2798049"/>
          <a:ext cx="876851" cy="422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" kern="1200" dirty="0" smtClean="0"/>
            <a:t>NJT Integráció előkészítése</a:t>
          </a:r>
          <a:endParaRPr lang="hu-HU" sz="600" kern="1200" dirty="0"/>
        </a:p>
      </dsp:txBody>
      <dsp:txXfrm>
        <a:off x="1348646" y="2798049"/>
        <a:ext cx="876851" cy="422785"/>
      </dsp:txXfrm>
    </dsp:sp>
    <dsp:sp modelId="{AF169784-B756-4C0D-A186-040581AD2BC2}">
      <dsp:nvSpPr>
        <dsp:cNvPr id="0" name=""/>
        <dsp:cNvSpPr/>
      </dsp:nvSpPr>
      <dsp:spPr>
        <a:xfrm rot="17700000">
          <a:off x="1897607" y="1620320"/>
          <a:ext cx="876851" cy="422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E656C-0A26-4203-9B7B-9EF53FAAB881}">
      <dsp:nvSpPr>
        <dsp:cNvPr id="0" name=""/>
        <dsp:cNvSpPr/>
      </dsp:nvSpPr>
      <dsp:spPr>
        <a:xfrm>
          <a:off x="2334532" y="2208952"/>
          <a:ext cx="423249" cy="4232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0BFF5-511D-49D6-AA11-6F668E12F4D7}">
      <dsp:nvSpPr>
        <dsp:cNvPr id="0" name=""/>
        <dsp:cNvSpPr/>
      </dsp:nvSpPr>
      <dsp:spPr>
        <a:xfrm rot="17700000">
          <a:off x="1833251" y="2798049"/>
          <a:ext cx="876851" cy="422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" kern="1200" dirty="0" err="1" smtClean="0"/>
            <a:t>Parlex</a:t>
          </a:r>
          <a:r>
            <a:rPr lang="hu-HU" sz="600" kern="1200" dirty="0" smtClean="0"/>
            <a:t> integráció</a:t>
          </a:r>
          <a:endParaRPr lang="hu-HU" sz="600" kern="1200" dirty="0"/>
        </a:p>
      </dsp:txBody>
      <dsp:txXfrm>
        <a:off x="1833251" y="2798049"/>
        <a:ext cx="876851" cy="422785"/>
      </dsp:txXfrm>
    </dsp:sp>
    <dsp:sp modelId="{AC4FFB61-2303-441F-A8EF-6A5B6BEF8B91}">
      <dsp:nvSpPr>
        <dsp:cNvPr id="0" name=""/>
        <dsp:cNvSpPr/>
      </dsp:nvSpPr>
      <dsp:spPr>
        <a:xfrm rot="17700000">
          <a:off x="2382212" y="1620320"/>
          <a:ext cx="876851" cy="422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BC5D7-B244-4EC2-8B45-39E3B25E79EB}">
      <dsp:nvSpPr>
        <dsp:cNvPr id="0" name=""/>
        <dsp:cNvSpPr/>
      </dsp:nvSpPr>
      <dsp:spPr>
        <a:xfrm>
          <a:off x="2819137" y="2208952"/>
          <a:ext cx="423249" cy="4232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6002D-4E40-4641-A0F2-55C3D5847AB8}">
      <dsp:nvSpPr>
        <dsp:cNvPr id="0" name=""/>
        <dsp:cNvSpPr/>
      </dsp:nvSpPr>
      <dsp:spPr>
        <a:xfrm rot="17700000">
          <a:off x="2317855" y="2798049"/>
          <a:ext cx="876851" cy="422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" kern="1200" dirty="0" smtClean="0"/>
            <a:t>Önkormányzati alrendszer integráció előkészítése</a:t>
          </a:r>
          <a:endParaRPr lang="hu-HU" sz="600" kern="1200" dirty="0"/>
        </a:p>
      </dsp:txBody>
      <dsp:txXfrm>
        <a:off x="2317855" y="2798049"/>
        <a:ext cx="876851" cy="422785"/>
      </dsp:txXfrm>
    </dsp:sp>
    <dsp:sp modelId="{B2902D07-C3A9-42D1-8255-4E62E5AD8328}">
      <dsp:nvSpPr>
        <dsp:cNvPr id="0" name=""/>
        <dsp:cNvSpPr/>
      </dsp:nvSpPr>
      <dsp:spPr>
        <a:xfrm rot="17700000">
          <a:off x="2866816" y="1620320"/>
          <a:ext cx="876851" cy="422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0D087-6443-4146-AB87-49EC1C86178A}">
      <dsp:nvSpPr>
        <dsp:cNvPr id="0" name=""/>
        <dsp:cNvSpPr/>
      </dsp:nvSpPr>
      <dsp:spPr>
        <a:xfrm>
          <a:off x="3303741" y="2208952"/>
          <a:ext cx="423249" cy="4232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230DC-D17D-490B-B018-8A6A9536F24B}">
      <dsp:nvSpPr>
        <dsp:cNvPr id="0" name=""/>
        <dsp:cNvSpPr/>
      </dsp:nvSpPr>
      <dsp:spPr>
        <a:xfrm rot="17700000">
          <a:off x="2802459" y="2798049"/>
          <a:ext cx="876851" cy="422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" kern="1200" dirty="0" smtClean="0"/>
            <a:t>Jogi adattár és elemző (publikus, SZEÜSZ, KTÖRZS)</a:t>
          </a:r>
          <a:endParaRPr lang="hu-HU" sz="600" kern="1200" dirty="0"/>
        </a:p>
      </dsp:txBody>
      <dsp:txXfrm>
        <a:off x="2802459" y="2798049"/>
        <a:ext cx="876851" cy="422785"/>
      </dsp:txXfrm>
    </dsp:sp>
    <dsp:sp modelId="{AD767D9D-8F69-4088-86C6-91EF418B276E}">
      <dsp:nvSpPr>
        <dsp:cNvPr id="0" name=""/>
        <dsp:cNvSpPr/>
      </dsp:nvSpPr>
      <dsp:spPr>
        <a:xfrm rot="17700000">
          <a:off x="3351421" y="1620320"/>
          <a:ext cx="876851" cy="422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DD18F-812B-44A5-AC86-4DB4607F144B}">
      <dsp:nvSpPr>
        <dsp:cNvPr id="0" name=""/>
        <dsp:cNvSpPr/>
      </dsp:nvSpPr>
      <dsp:spPr>
        <a:xfrm>
          <a:off x="3788411" y="2012872"/>
          <a:ext cx="815410" cy="81541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FC2EC-BA9B-4D70-B925-E1082AD4DC48}">
      <dsp:nvSpPr>
        <dsp:cNvPr id="0" name=""/>
        <dsp:cNvSpPr/>
      </dsp:nvSpPr>
      <dsp:spPr>
        <a:xfrm rot="17700000">
          <a:off x="4075725" y="1348145"/>
          <a:ext cx="1013646" cy="488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0" rIns="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700" b="1" kern="1200" dirty="0" smtClean="0"/>
            <a:t>Fejlesztési feladatok II, Negyedik mérföldkő 2018.06.15</a:t>
          </a:r>
          <a:r>
            <a:rPr lang="hu-HU" sz="700" kern="1200" dirty="0" smtClean="0"/>
            <a:t>.</a:t>
          </a:r>
          <a:endParaRPr lang="hu-HU" sz="700" kern="1200" dirty="0"/>
        </a:p>
      </dsp:txBody>
      <dsp:txXfrm>
        <a:off x="4075725" y="1348145"/>
        <a:ext cx="1013646" cy="488499"/>
      </dsp:txXfrm>
    </dsp:sp>
    <dsp:sp modelId="{6BEEAD90-13FF-493D-9252-5DCD939355D4}">
      <dsp:nvSpPr>
        <dsp:cNvPr id="0" name=""/>
        <dsp:cNvSpPr/>
      </dsp:nvSpPr>
      <dsp:spPr>
        <a:xfrm>
          <a:off x="4665241" y="2208952"/>
          <a:ext cx="423249" cy="4232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B17D9-9089-4758-8EC6-7C9B81D56875}">
      <dsp:nvSpPr>
        <dsp:cNvPr id="0" name=""/>
        <dsp:cNvSpPr/>
      </dsp:nvSpPr>
      <dsp:spPr>
        <a:xfrm rot="17700000">
          <a:off x="4163960" y="2798049"/>
          <a:ext cx="876851" cy="422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" kern="1200" dirty="0" smtClean="0"/>
            <a:t>GovLex teljes</a:t>
          </a:r>
          <a:endParaRPr lang="hu-HU" sz="600" kern="1200" dirty="0"/>
        </a:p>
      </dsp:txBody>
      <dsp:txXfrm>
        <a:off x="4163960" y="2798049"/>
        <a:ext cx="876851" cy="422785"/>
      </dsp:txXfrm>
    </dsp:sp>
    <dsp:sp modelId="{B419C09E-8069-43FD-B26F-C05B9BCE7B7D}">
      <dsp:nvSpPr>
        <dsp:cNvPr id="0" name=""/>
        <dsp:cNvSpPr/>
      </dsp:nvSpPr>
      <dsp:spPr>
        <a:xfrm rot="17700000">
          <a:off x="4712921" y="1620320"/>
          <a:ext cx="876851" cy="422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7BC19-8C40-48E3-A76A-22F145136F72}">
      <dsp:nvSpPr>
        <dsp:cNvPr id="0" name=""/>
        <dsp:cNvSpPr/>
      </dsp:nvSpPr>
      <dsp:spPr>
        <a:xfrm>
          <a:off x="5149846" y="2208952"/>
          <a:ext cx="423249" cy="4232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1D3C3-BA54-42DD-826E-1AB1399BEED7}">
      <dsp:nvSpPr>
        <dsp:cNvPr id="0" name=""/>
        <dsp:cNvSpPr/>
      </dsp:nvSpPr>
      <dsp:spPr>
        <a:xfrm rot="17700000">
          <a:off x="4648564" y="2798049"/>
          <a:ext cx="876851" cy="422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" kern="1200" dirty="0" smtClean="0"/>
            <a:t>Jogi adattár és elemző teljes</a:t>
          </a:r>
          <a:endParaRPr lang="hu-HU" sz="600" kern="1200" dirty="0"/>
        </a:p>
      </dsp:txBody>
      <dsp:txXfrm>
        <a:off x="4648564" y="2798049"/>
        <a:ext cx="876851" cy="422785"/>
      </dsp:txXfrm>
    </dsp:sp>
    <dsp:sp modelId="{03175BE1-3DBC-4D36-8910-71206766C86A}">
      <dsp:nvSpPr>
        <dsp:cNvPr id="0" name=""/>
        <dsp:cNvSpPr/>
      </dsp:nvSpPr>
      <dsp:spPr>
        <a:xfrm rot="17700000">
          <a:off x="5197525" y="1620320"/>
          <a:ext cx="876851" cy="422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F2D66-2268-4263-AF02-7447CABA4862}">
      <dsp:nvSpPr>
        <dsp:cNvPr id="0" name=""/>
        <dsp:cNvSpPr/>
      </dsp:nvSpPr>
      <dsp:spPr>
        <a:xfrm>
          <a:off x="5634450" y="2208952"/>
          <a:ext cx="423249" cy="4232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0834A-C97E-428F-8A27-23D6A1B15C04}">
      <dsp:nvSpPr>
        <dsp:cNvPr id="0" name=""/>
        <dsp:cNvSpPr/>
      </dsp:nvSpPr>
      <dsp:spPr>
        <a:xfrm rot="17700000">
          <a:off x="5133168" y="2798049"/>
          <a:ext cx="876851" cy="422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" kern="1200" dirty="0" smtClean="0"/>
            <a:t>Teljes integráció</a:t>
          </a:r>
          <a:endParaRPr lang="hu-HU" sz="600" kern="1200" dirty="0"/>
        </a:p>
      </dsp:txBody>
      <dsp:txXfrm>
        <a:off x="5133168" y="2798049"/>
        <a:ext cx="876851" cy="422785"/>
      </dsp:txXfrm>
    </dsp:sp>
    <dsp:sp modelId="{8DCD9901-832F-4426-B9C2-A3FA9EBE9075}">
      <dsp:nvSpPr>
        <dsp:cNvPr id="0" name=""/>
        <dsp:cNvSpPr/>
      </dsp:nvSpPr>
      <dsp:spPr>
        <a:xfrm rot="17700000">
          <a:off x="5682130" y="1620320"/>
          <a:ext cx="876851" cy="422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7904C-F681-47E4-B2F5-124320FC5E1E}">
      <dsp:nvSpPr>
        <dsp:cNvPr id="0" name=""/>
        <dsp:cNvSpPr/>
      </dsp:nvSpPr>
      <dsp:spPr>
        <a:xfrm>
          <a:off x="6119120" y="2012872"/>
          <a:ext cx="815410" cy="81541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CA492-1941-4ED5-83E3-37CC404EEEBF}">
      <dsp:nvSpPr>
        <dsp:cNvPr id="0" name=""/>
        <dsp:cNvSpPr/>
      </dsp:nvSpPr>
      <dsp:spPr>
        <a:xfrm rot="17700000">
          <a:off x="6406434" y="1348145"/>
          <a:ext cx="1013646" cy="488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0" rIns="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700" b="1" kern="1200" dirty="0" smtClean="0"/>
            <a:t>Teljes Integráció, élesbe állás II, Bevezetés, Ötödik mérföldkő 2018.09.14.</a:t>
          </a:r>
          <a:endParaRPr lang="hu-HU" sz="700" b="1" kern="1200" dirty="0"/>
        </a:p>
      </dsp:txBody>
      <dsp:txXfrm>
        <a:off x="6406434" y="1348145"/>
        <a:ext cx="1013646" cy="488499"/>
      </dsp:txXfrm>
    </dsp:sp>
    <dsp:sp modelId="{6C52C362-167B-4BFB-9BD1-0DF8EB6CC444}">
      <dsp:nvSpPr>
        <dsp:cNvPr id="0" name=""/>
        <dsp:cNvSpPr/>
      </dsp:nvSpPr>
      <dsp:spPr>
        <a:xfrm>
          <a:off x="6996015" y="2012872"/>
          <a:ext cx="815410" cy="81541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780A2-635B-4A13-A4E0-A5E6D058EBB2}">
      <dsp:nvSpPr>
        <dsp:cNvPr id="0" name=""/>
        <dsp:cNvSpPr/>
      </dsp:nvSpPr>
      <dsp:spPr>
        <a:xfrm rot="17700000">
          <a:off x="7283329" y="1348145"/>
          <a:ext cx="1013646" cy="488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0" rIns="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700" b="1" kern="1200" dirty="0" smtClean="0"/>
            <a:t>Hatodik mérföldkő 2018.11.15. Projekt Zárás</a:t>
          </a:r>
          <a:endParaRPr lang="hu-HU" sz="700" b="1" kern="1200" dirty="0"/>
        </a:p>
      </dsp:txBody>
      <dsp:txXfrm>
        <a:off x="7283329" y="1348145"/>
        <a:ext cx="1013646" cy="488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27E9B-BF78-437A-849E-C4E2FB0531F0}">
      <dsp:nvSpPr>
        <dsp:cNvPr id="0" name=""/>
        <dsp:cNvSpPr/>
      </dsp:nvSpPr>
      <dsp:spPr>
        <a:xfrm>
          <a:off x="1251" y="2108363"/>
          <a:ext cx="809610" cy="80961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F1E1D-D69B-416D-A8C6-9CE3C7FCB9F2}">
      <dsp:nvSpPr>
        <dsp:cNvPr id="0" name=""/>
        <dsp:cNvSpPr/>
      </dsp:nvSpPr>
      <dsp:spPr>
        <a:xfrm rot="17700000">
          <a:off x="286521" y="1448365"/>
          <a:ext cx="1006435" cy="48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0" rIns="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700" b="1" kern="1200" dirty="0" smtClean="0"/>
            <a:t>Fejlesztési feladatok I, Harmadik mérföldkő 2017.12.15.</a:t>
          </a:r>
          <a:endParaRPr lang="hu-HU" sz="700" b="1" kern="1200" dirty="0"/>
        </a:p>
      </dsp:txBody>
      <dsp:txXfrm>
        <a:off x="286521" y="1448365"/>
        <a:ext cx="1006435" cy="485024"/>
      </dsp:txXfrm>
    </dsp:sp>
    <dsp:sp modelId="{0D64CDE0-8180-4973-BBF0-DFC2D88C176B}">
      <dsp:nvSpPr>
        <dsp:cNvPr id="0" name=""/>
        <dsp:cNvSpPr/>
      </dsp:nvSpPr>
      <dsp:spPr>
        <a:xfrm>
          <a:off x="871844" y="2303049"/>
          <a:ext cx="420239" cy="4202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95FC7-0A92-454D-A88E-68E60F6553ED}">
      <dsp:nvSpPr>
        <dsp:cNvPr id="0" name=""/>
        <dsp:cNvSpPr/>
      </dsp:nvSpPr>
      <dsp:spPr>
        <a:xfrm rot="17700000">
          <a:off x="374129" y="2887955"/>
          <a:ext cx="870614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" kern="1200" dirty="0" smtClean="0"/>
            <a:t>Jogszabályszerkesztő</a:t>
          </a:r>
          <a:endParaRPr lang="hu-HU" sz="600" kern="1200" dirty="0"/>
        </a:p>
      </dsp:txBody>
      <dsp:txXfrm>
        <a:off x="374129" y="2887955"/>
        <a:ext cx="870614" cy="419777"/>
      </dsp:txXfrm>
    </dsp:sp>
    <dsp:sp modelId="{D3412AA9-93A6-47F0-A97A-E5A360C50A0F}">
      <dsp:nvSpPr>
        <dsp:cNvPr id="0" name=""/>
        <dsp:cNvSpPr/>
      </dsp:nvSpPr>
      <dsp:spPr>
        <a:xfrm rot="17700000">
          <a:off x="919185" y="1718604"/>
          <a:ext cx="870614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6139F-C67A-472B-9C96-7621AC92EEDC}">
      <dsp:nvSpPr>
        <dsp:cNvPr id="0" name=""/>
        <dsp:cNvSpPr/>
      </dsp:nvSpPr>
      <dsp:spPr>
        <a:xfrm>
          <a:off x="1353001" y="2303049"/>
          <a:ext cx="420239" cy="4202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8B538-0920-4729-A83C-0B35D9FB232F}">
      <dsp:nvSpPr>
        <dsp:cNvPr id="0" name=""/>
        <dsp:cNvSpPr/>
      </dsp:nvSpPr>
      <dsp:spPr>
        <a:xfrm rot="17700000">
          <a:off x="855286" y="2887955"/>
          <a:ext cx="870614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" kern="1200" dirty="0" err="1" smtClean="0"/>
            <a:t>GovLEx</a:t>
          </a:r>
          <a:r>
            <a:rPr lang="hu-HU" sz="600" kern="1200" dirty="0" smtClean="0"/>
            <a:t>-WMS kapcsolat</a:t>
          </a:r>
          <a:endParaRPr lang="hu-HU" sz="600" kern="1200" dirty="0"/>
        </a:p>
      </dsp:txBody>
      <dsp:txXfrm>
        <a:off x="855286" y="2887955"/>
        <a:ext cx="870614" cy="419777"/>
      </dsp:txXfrm>
    </dsp:sp>
    <dsp:sp modelId="{CBA92A3F-52F2-4D14-BAF6-31614030C135}">
      <dsp:nvSpPr>
        <dsp:cNvPr id="0" name=""/>
        <dsp:cNvSpPr/>
      </dsp:nvSpPr>
      <dsp:spPr>
        <a:xfrm rot="17700000">
          <a:off x="1400342" y="1718604"/>
          <a:ext cx="870614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C6DD5-3C59-4F1F-BAB7-6FC8A8EEB4D5}">
      <dsp:nvSpPr>
        <dsp:cNvPr id="0" name=""/>
        <dsp:cNvSpPr/>
      </dsp:nvSpPr>
      <dsp:spPr>
        <a:xfrm>
          <a:off x="1834158" y="2303049"/>
          <a:ext cx="420239" cy="4202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6D3CA-848D-4032-A4F1-91AD9AAF4938}">
      <dsp:nvSpPr>
        <dsp:cNvPr id="0" name=""/>
        <dsp:cNvSpPr/>
      </dsp:nvSpPr>
      <dsp:spPr>
        <a:xfrm rot="17700000">
          <a:off x="1336443" y="2887955"/>
          <a:ext cx="870614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" kern="1200" dirty="0" smtClean="0"/>
            <a:t>NJT Integráció előkészítése</a:t>
          </a:r>
          <a:endParaRPr lang="hu-HU" sz="600" kern="1200" dirty="0"/>
        </a:p>
      </dsp:txBody>
      <dsp:txXfrm>
        <a:off x="1336443" y="2887955"/>
        <a:ext cx="870614" cy="419777"/>
      </dsp:txXfrm>
    </dsp:sp>
    <dsp:sp modelId="{AF169784-B756-4C0D-A186-040581AD2BC2}">
      <dsp:nvSpPr>
        <dsp:cNvPr id="0" name=""/>
        <dsp:cNvSpPr/>
      </dsp:nvSpPr>
      <dsp:spPr>
        <a:xfrm rot="17700000">
          <a:off x="1881499" y="1718604"/>
          <a:ext cx="870614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E656C-0A26-4203-9B7B-9EF53FAAB881}">
      <dsp:nvSpPr>
        <dsp:cNvPr id="0" name=""/>
        <dsp:cNvSpPr/>
      </dsp:nvSpPr>
      <dsp:spPr>
        <a:xfrm>
          <a:off x="2315316" y="2303049"/>
          <a:ext cx="420239" cy="4202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0BFF5-511D-49D6-AA11-6F668E12F4D7}">
      <dsp:nvSpPr>
        <dsp:cNvPr id="0" name=""/>
        <dsp:cNvSpPr/>
      </dsp:nvSpPr>
      <dsp:spPr>
        <a:xfrm rot="17700000">
          <a:off x="1817600" y="2887955"/>
          <a:ext cx="870614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" kern="1200" dirty="0" err="1" smtClean="0"/>
            <a:t>Parlex</a:t>
          </a:r>
          <a:r>
            <a:rPr lang="hu-HU" sz="600" kern="1200" dirty="0" smtClean="0"/>
            <a:t> integráció</a:t>
          </a:r>
          <a:endParaRPr lang="hu-HU" sz="600" kern="1200" dirty="0"/>
        </a:p>
      </dsp:txBody>
      <dsp:txXfrm>
        <a:off x="1817600" y="2887955"/>
        <a:ext cx="870614" cy="419777"/>
      </dsp:txXfrm>
    </dsp:sp>
    <dsp:sp modelId="{AC4FFB61-2303-441F-A8EF-6A5B6BEF8B91}">
      <dsp:nvSpPr>
        <dsp:cNvPr id="0" name=""/>
        <dsp:cNvSpPr/>
      </dsp:nvSpPr>
      <dsp:spPr>
        <a:xfrm rot="17700000">
          <a:off x="2362656" y="1718604"/>
          <a:ext cx="870614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D7AB-DC97-4322-872E-E80CAD6AC23E}">
      <dsp:nvSpPr>
        <dsp:cNvPr id="0" name=""/>
        <dsp:cNvSpPr/>
      </dsp:nvSpPr>
      <dsp:spPr>
        <a:xfrm>
          <a:off x="2796537" y="2108363"/>
          <a:ext cx="809610" cy="809610"/>
        </a:xfrm>
        <a:prstGeom prst="donut">
          <a:avLst>
            <a:gd name="adj" fmla="val 2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E505C-E0A4-4CCC-AE53-3A1B18A34479}">
      <dsp:nvSpPr>
        <dsp:cNvPr id="0" name=""/>
        <dsp:cNvSpPr/>
      </dsp:nvSpPr>
      <dsp:spPr>
        <a:xfrm rot="17700000">
          <a:off x="3081807" y="1448365"/>
          <a:ext cx="1006435" cy="48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0" rIns="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700" b="1" kern="1200" dirty="0" smtClean="0"/>
            <a:t>NAIH I fázis határozat előkészítő és incidens bejelentő 2018.04.15</a:t>
          </a:r>
          <a:r>
            <a:rPr lang="hu-HU" sz="700" kern="1200" dirty="0" smtClean="0"/>
            <a:t>.</a:t>
          </a:r>
          <a:endParaRPr lang="hu-HU" sz="700" kern="1200" dirty="0"/>
        </a:p>
      </dsp:txBody>
      <dsp:txXfrm>
        <a:off x="3081807" y="1448365"/>
        <a:ext cx="1006435" cy="485024"/>
      </dsp:txXfrm>
    </dsp:sp>
    <dsp:sp modelId="{620BC5D7-B244-4EC2-8B45-39E3B25E79EB}">
      <dsp:nvSpPr>
        <dsp:cNvPr id="0" name=""/>
        <dsp:cNvSpPr/>
      </dsp:nvSpPr>
      <dsp:spPr>
        <a:xfrm>
          <a:off x="3667130" y="2303049"/>
          <a:ext cx="420239" cy="4202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6002D-4E40-4641-A0F2-55C3D5847AB8}">
      <dsp:nvSpPr>
        <dsp:cNvPr id="0" name=""/>
        <dsp:cNvSpPr/>
      </dsp:nvSpPr>
      <dsp:spPr>
        <a:xfrm rot="17700000">
          <a:off x="3169415" y="2887955"/>
          <a:ext cx="870614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" kern="1200" dirty="0" smtClean="0"/>
            <a:t>Önkormányzati alrendszer integráció előkészítése</a:t>
          </a:r>
          <a:endParaRPr lang="hu-HU" sz="600" kern="1200" dirty="0"/>
        </a:p>
      </dsp:txBody>
      <dsp:txXfrm>
        <a:off x="3169415" y="2887955"/>
        <a:ext cx="870614" cy="419777"/>
      </dsp:txXfrm>
    </dsp:sp>
    <dsp:sp modelId="{B2902D07-C3A9-42D1-8255-4E62E5AD8328}">
      <dsp:nvSpPr>
        <dsp:cNvPr id="0" name=""/>
        <dsp:cNvSpPr/>
      </dsp:nvSpPr>
      <dsp:spPr>
        <a:xfrm rot="17700000">
          <a:off x="3714471" y="1718604"/>
          <a:ext cx="870614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0D087-6443-4146-AB87-49EC1C86178A}">
      <dsp:nvSpPr>
        <dsp:cNvPr id="0" name=""/>
        <dsp:cNvSpPr/>
      </dsp:nvSpPr>
      <dsp:spPr>
        <a:xfrm>
          <a:off x="4148288" y="2303049"/>
          <a:ext cx="420239" cy="4202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230DC-D17D-490B-B018-8A6A9536F24B}">
      <dsp:nvSpPr>
        <dsp:cNvPr id="0" name=""/>
        <dsp:cNvSpPr/>
      </dsp:nvSpPr>
      <dsp:spPr>
        <a:xfrm rot="17700000">
          <a:off x="3650572" y="2887955"/>
          <a:ext cx="870614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" kern="1200" dirty="0" smtClean="0"/>
            <a:t>Jogi adattár és elemző (publikus, SZEÜSZ, KTÖRZS)</a:t>
          </a:r>
          <a:endParaRPr lang="hu-HU" sz="600" kern="1200" dirty="0"/>
        </a:p>
      </dsp:txBody>
      <dsp:txXfrm>
        <a:off x="3650572" y="2887955"/>
        <a:ext cx="870614" cy="419777"/>
      </dsp:txXfrm>
    </dsp:sp>
    <dsp:sp modelId="{AD767D9D-8F69-4088-86C6-91EF418B276E}">
      <dsp:nvSpPr>
        <dsp:cNvPr id="0" name=""/>
        <dsp:cNvSpPr/>
      </dsp:nvSpPr>
      <dsp:spPr>
        <a:xfrm rot="17700000">
          <a:off x="4195628" y="1718604"/>
          <a:ext cx="870614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DD18F-812B-44A5-AC86-4DB4607F144B}">
      <dsp:nvSpPr>
        <dsp:cNvPr id="0" name=""/>
        <dsp:cNvSpPr/>
      </dsp:nvSpPr>
      <dsp:spPr>
        <a:xfrm>
          <a:off x="4629509" y="2108363"/>
          <a:ext cx="809610" cy="80961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FC2EC-BA9B-4D70-B925-E1082AD4DC48}">
      <dsp:nvSpPr>
        <dsp:cNvPr id="0" name=""/>
        <dsp:cNvSpPr/>
      </dsp:nvSpPr>
      <dsp:spPr>
        <a:xfrm rot="17700000">
          <a:off x="4914780" y="1448365"/>
          <a:ext cx="1006435" cy="48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0" rIns="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700" b="1" kern="1200" dirty="0" smtClean="0"/>
            <a:t>Fejlesztési feladatok II, Ötödik mérföldkő 2018.06.15.</a:t>
          </a:r>
          <a:endParaRPr lang="hu-HU" sz="700" b="1" kern="1200" dirty="0"/>
        </a:p>
      </dsp:txBody>
      <dsp:txXfrm>
        <a:off x="4914780" y="1448365"/>
        <a:ext cx="1006435" cy="485024"/>
      </dsp:txXfrm>
    </dsp:sp>
    <dsp:sp modelId="{6BEEAD90-13FF-493D-9252-5DCD939355D4}">
      <dsp:nvSpPr>
        <dsp:cNvPr id="0" name=""/>
        <dsp:cNvSpPr/>
      </dsp:nvSpPr>
      <dsp:spPr>
        <a:xfrm>
          <a:off x="5500102" y="2303049"/>
          <a:ext cx="420239" cy="4202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B17D9-9089-4758-8EC6-7C9B81D56875}">
      <dsp:nvSpPr>
        <dsp:cNvPr id="0" name=""/>
        <dsp:cNvSpPr/>
      </dsp:nvSpPr>
      <dsp:spPr>
        <a:xfrm rot="17700000">
          <a:off x="5002387" y="2887955"/>
          <a:ext cx="870614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" kern="1200" dirty="0" smtClean="0"/>
            <a:t>GovLex teljes</a:t>
          </a:r>
          <a:endParaRPr lang="hu-HU" sz="600" kern="1200" dirty="0"/>
        </a:p>
      </dsp:txBody>
      <dsp:txXfrm>
        <a:off x="5002387" y="2887955"/>
        <a:ext cx="870614" cy="419777"/>
      </dsp:txXfrm>
    </dsp:sp>
    <dsp:sp modelId="{B419C09E-8069-43FD-B26F-C05B9BCE7B7D}">
      <dsp:nvSpPr>
        <dsp:cNvPr id="0" name=""/>
        <dsp:cNvSpPr/>
      </dsp:nvSpPr>
      <dsp:spPr>
        <a:xfrm rot="17700000">
          <a:off x="5547443" y="1718604"/>
          <a:ext cx="870614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7BC19-8C40-48E3-A76A-22F145136F72}">
      <dsp:nvSpPr>
        <dsp:cNvPr id="0" name=""/>
        <dsp:cNvSpPr/>
      </dsp:nvSpPr>
      <dsp:spPr>
        <a:xfrm>
          <a:off x="5981260" y="2303049"/>
          <a:ext cx="420239" cy="4202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1D3C3-BA54-42DD-826E-1AB1399BEED7}">
      <dsp:nvSpPr>
        <dsp:cNvPr id="0" name=""/>
        <dsp:cNvSpPr/>
      </dsp:nvSpPr>
      <dsp:spPr>
        <a:xfrm rot="17700000">
          <a:off x="5483544" y="2887955"/>
          <a:ext cx="870614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" kern="1200" dirty="0" smtClean="0"/>
            <a:t>Jogi adattár és elemző teljes</a:t>
          </a:r>
          <a:endParaRPr lang="hu-HU" sz="600" kern="1200" dirty="0"/>
        </a:p>
      </dsp:txBody>
      <dsp:txXfrm>
        <a:off x="5483544" y="2887955"/>
        <a:ext cx="870614" cy="419777"/>
      </dsp:txXfrm>
    </dsp:sp>
    <dsp:sp modelId="{03175BE1-3DBC-4D36-8910-71206766C86A}">
      <dsp:nvSpPr>
        <dsp:cNvPr id="0" name=""/>
        <dsp:cNvSpPr/>
      </dsp:nvSpPr>
      <dsp:spPr>
        <a:xfrm rot="17700000">
          <a:off x="6028600" y="1718604"/>
          <a:ext cx="870614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F2D66-2268-4263-AF02-7447CABA4862}">
      <dsp:nvSpPr>
        <dsp:cNvPr id="0" name=""/>
        <dsp:cNvSpPr/>
      </dsp:nvSpPr>
      <dsp:spPr>
        <a:xfrm>
          <a:off x="6462417" y="2303049"/>
          <a:ext cx="420239" cy="4202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0834A-C97E-428F-8A27-23D6A1B15C04}">
      <dsp:nvSpPr>
        <dsp:cNvPr id="0" name=""/>
        <dsp:cNvSpPr/>
      </dsp:nvSpPr>
      <dsp:spPr>
        <a:xfrm rot="17700000">
          <a:off x="5964701" y="2887955"/>
          <a:ext cx="870614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240" bIns="0" numCol="1" spcCol="1270" anchor="ctr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00" kern="1200" dirty="0" smtClean="0"/>
            <a:t>Teljes integráció</a:t>
          </a:r>
          <a:endParaRPr lang="hu-HU" sz="600" kern="1200" dirty="0"/>
        </a:p>
      </dsp:txBody>
      <dsp:txXfrm>
        <a:off x="5964701" y="2887955"/>
        <a:ext cx="870614" cy="419777"/>
      </dsp:txXfrm>
    </dsp:sp>
    <dsp:sp modelId="{8DCD9901-832F-4426-B9C2-A3FA9EBE9075}">
      <dsp:nvSpPr>
        <dsp:cNvPr id="0" name=""/>
        <dsp:cNvSpPr/>
      </dsp:nvSpPr>
      <dsp:spPr>
        <a:xfrm rot="17700000">
          <a:off x="6509757" y="1718604"/>
          <a:ext cx="870614" cy="41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7904C-F681-47E4-B2F5-124320FC5E1E}">
      <dsp:nvSpPr>
        <dsp:cNvPr id="0" name=""/>
        <dsp:cNvSpPr/>
      </dsp:nvSpPr>
      <dsp:spPr>
        <a:xfrm>
          <a:off x="6943638" y="2108363"/>
          <a:ext cx="809610" cy="80961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CA492-1941-4ED5-83E3-37CC404EEEBF}">
      <dsp:nvSpPr>
        <dsp:cNvPr id="0" name=""/>
        <dsp:cNvSpPr/>
      </dsp:nvSpPr>
      <dsp:spPr>
        <a:xfrm rot="17700000">
          <a:off x="7228909" y="1448365"/>
          <a:ext cx="1006435" cy="48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0" rIns="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700" b="1" kern="1200" dirty="0" smtClean="0"/>
            <a:t>Teljes Integráció, élesbe állás II, Bevezetés, hatodik mérföldkő 2018.09.14.</a:t>
          </a:r>
          <a:endParaRPr lang="hu-HU" sz="700" b="1" kern="1200" dirty="0"/>
        </a:p>
      </dsp:txBody>
      <dsp:txXfrm>
        <a:off x="7228909" y="1448365"/>
        <a:ext cx="1006435" cy="485024"/>
      </dsp:txXfrm>
    </dsp:sp>
    <dsp:sp modelId="{6C52C362-167B-4BFB-9BD1-0DF8EB6CC444}">
      <dsp:nvSpPr>
        <dsp:cNvPr id="0" name=""/>
        <dsp:cNvSpPr/>
      </dsp:nvSpPr>
      <dsp:spPr>
        <a:xfrm>
          <a:off x="7814296" y="2108363"/>
          <a:ext cx="809610" cy="80961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780A2-635B-4A13-A4E0-A5E6D058EBB2}">
      <dsp:nvSpPr>
        <dsp:cNvPr id="0" name=""/>
        <dsp:cNvSpPr/>
      </dsp:nvSpPr>
      <dsp:spPr>
        <a:xfrm rot="17700000">
          <a:off x="8099566" y="1448365"/>
          <a:ext cx="1006435" cy="48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0" rIns="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700" b="1" kern="1200" dirty="0" smtClean="0"/>
            <a:t>Hetedik mérföldkő 2018.11.15. Projekt Zárás</a:t>
          </a:r>
          <a:endParaRPr lang="hu-HU" sz="700" b="1" kern="1200" dirty="0"/>
        </a:p>
      </dsp:txBody>
      <dsp:txXfrm>
        <a:off x="8099566" y="1448365"/>
        <a:ext cx="1006435" cy="485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2017. 09. 28.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EJR: Színterek és előterjesztés kezelő; Új jogszabály szövegének előállítása; Hivatkozások kezelése; Általános melléklet létrehozása; esetleg: Kodifikációs ellenőrzés</a:t>
            </a:r>
          </a:p>
          <a:p>
            <a:endParaRPr lang="hu-HU" dirty="0" smtClean="0"/>
          </a:p>
          <a:p>
            <a:r>
              <a:rPr lang="hu-HU" dirty="0" smtClean="0"/>
              <a:t>GovLex: Kezdőképernyő és rugalmassága, Üléstípus karbantartás; Ülés</a:t>
            </a:r>
            <a:r>
              <a:rPr lang="hu-HU" baseline="0" dirty="0" smtClean="0"/>
              <a:t> időpont karbantartás; Előterjesztés beküldése ülésre; Napirend kezelése; Napirend megtekintése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596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6730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9866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Jogi adattár két része belső és a publikus. Publikuson működnek a keresések, de ezt szofisztikáltan az NJT fogja </a:t>
            </a:r>
            <a:r>
              <a:rPr lang="hu-HU" dirty="0" smtClean="0"/>
              <a:t>megvalósítani</a:t>
            </a:r>
            <a:r>
              <a:rPr lang="hu-HU" dirty="0" smtClean="0"/>
              <a:t>. </a:t>
            </a:r>
          </a:p>
          <a:p>
            <a:endParaRPr lang="hu-HU" dirty="0" smtClean="0"/>
          </a:p>
          <a:p>
            <a:r>
              <a:rPr lang="hu-HU" dirty="0" smtClean="0"/>
              <a:t>OSAP – Országos</a:t>
            </a:r>
            <a:r>
              <a:rPr lang="hu-HU" baseline="0" dirty="0" smtClean="0"/>
              <a:t> Statisztikai Adatgyűjtési Program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509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M1</a:t>
            </a: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Egységes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jogszabály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leíró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XML és XSD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definiálása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Megrendelővel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közösen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Funkcionális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specifikáció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és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rendszerterv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elkészítése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ParLex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továbbfejlesztése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főleg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bizottsági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funkciók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terén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M2 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Központi a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utentikációs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modul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fejlesztése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IJR </a:t>
            </a:r>
            <a:r>
              <a:rPr kumimoji="0" lang="en-US" sz="1800" b="0" i="0" u="none" strike="noStrike" kern="1200" cap="none" spc="0" normalizeH="0" baseline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keretrendszer</a:t>
            </a: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felületi</a:t>
            </a: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és </a:t>
            </a:r>
            <a:r>
              <a:rPr kumimoji="0" lang="en-US" sz="1800" b="0" i="0" u="none" strike="noStrike" kern="1200" cap="none" spc="0" normalizeH="0" baseline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funkcionális</a:t>
            </a: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kialakítása</a:t>
            </a: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hu-HU" sz="1800" b="0" i="0" u="none" strike="noStrike" kern="1200" cap="none" spc="0" normalizeH="0" baseline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800" b="0" i="0" u="none" strike="noStrike" kern="1200" cap="none" spc="0" normalizeH="0" baseline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Alapintegrációs</a:t>
            </a: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feladatok</a:t>
            </a: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</a:t>
            </a:r>
            <a:r>
              <a:rPr kumimoji="0" lang="en-US" sz="1800" b="0" i="0" u="none" strike="noStrike" kern="1200" cap="none" spc="0" normalizeH="0" baseline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fizikai</a:t>
            </a: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kapcsolódás</a:t>
            </a: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IJR </a:t>
            </a:r>
            <a:r>
              <a:rPr kumimoji="0" lang="en-US" sz="1800" b="0" i="0" u="none" strike="noStrike" kern="1200" cap="none" spc="0" normalizeH="0" baseline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alaprendszer-Parlex</a:t>
            </a: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kapcsolat</a:t>
            </a: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I.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9938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7327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Teljes Integráció: </a:t>
            </a:r>
          </a:p>
          <a:p>
            <a:r>
              <a:rPr lang="hu-HU" dirty="0" smtClean="0"/>
              <a:t>Jogi adattár az NJT-</a:t>
            </a:r>
            <a:r>
              <a:rPr lang="hu-HU" dirty="0" err="1" smtClean="0"/>
              <a:t>vel</a:t>
            </a:r>
            <a:endParaRPr lang="hu-HU" dirty="0" smtClean="0"/>
          </a:p>
          <a:p>
            <a:r>
              <a:rPr lang="hu-HU" dirty="0" smtClean="0"/>
              <a:t>ParLex – Jogi adattár </a:t>
            </a:r>
          </a:p>
          <a:p>
            <a:r>
              <a:rPr lang="hu-HU" dirty="0" smtClean="0"/>
              <a:t>Jogi adattár – jogszabályszerkesztő</a:t>
            </a:r>
          </a:p>
          <a:p>
            <a:r>
              <a:rPr lang="hu-HU" dirty="0" smtClean="0"/>
              <a:t>Jogszabályszerkesztő modul bekerül </a:t>
            </a:r>
            <a:r>
              <a:rPr lang="hu-HU" dirty="0" err="1" smtClean="0"/>
              <a:t>GovLexbe</a:t>
            </a:r>
            <a:r>
              <a:rPr lang="hu-HU" dirty="0" smtClean="0"/>
              <a:t>, WMS alrendszereként IJR alrendszere, </a:t>
            </a:r>
            <a:r>
              <a:rPr lang="hu-HU" dirty="0" err="1" smtClean="0"/>
              <a:t>LocLEx</a:t>
            </a:r>
            <a:r>
              <a:rPr lang="hu-HU" dirty="0" smtClean="0"/>
              <a:t>, </a:t>
            </a:r>
            <a:r>
              <a:rPr lang="hu-HU" dirty="0" err="1" smtClean="0"/>
              <a:t>ParLex-ben</a:t>
            </a:r>
            <a:r>
              <a:rPr lang="hu-HU" dirty="0" smtClean="0"/>
              <a:t> pedig átalakul</a:t>
            </a:r>
          </a:p>
          <a:p>
            <a:endParaRPr lang="hu-HU" dirty="0" smtClean="0"/>
          </a:p>
          <a:p>
            <a:r>
              <a:rPr lang="hu-HU" b="1" dirty="0" smtClean="0"/>
              <a:t>Hatodik mérföldkő:</a:t>
            </a:r>
          </a:p>
          <a:p>
            <a:r>
              <a:rPr lang="hu-HU" b="0" dirty="0" smtClean="0"/>
              <a:t>Élesbe állás támogatása</a:t>
            </a:r>
          </a:p>
          <a:p>
            <a:r>
              <a:rPr lang="hu-HU" b="0" dirty="0" smtClean="0"/>
              <a:t>IT biztonsági vizsgálat és javítások elvégzése</a:t>
            </a:r>
          </a:p>
          <a:p>
            <a:r>
              <a:rPr lang="hu-HU" b="0" dirty="0" smtClean="0"/>
              <a:t>Oktatások elvégzése</a:t>
            </a:r>
          </a:p>
          <a:p>
            <a:r>
              <a:rPr lang="hu-HU" b="0" dirty="0" smtClean="0"/>
              <a:t>Végleges dokumentációk átadása </a:t>
            </a:r>
          </a:p>
          <a:p>
            <a:r>
              <a:rPr lang="hu-HU" b="0" dirty="0" smtClean="0"/>
              <a:t>Szervezetfejlesztési dokumentációk lezárása és átadása</a:t>
            </a:r>
          </a:p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0235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523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2017. 09. 28.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2017. 09. 28.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2017. 09. 28.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2017. 09. 28.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2017. 09. 28.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1644" y="1052736"/>
            <a:ext cx="4419600" cy="1440160"/>
          </a:xfrm>
        </p:spPr>
        <p:txBody>
          <a:bodyPr/>
          <a:lstStyle/>
          <a:p>
            <a:r>
              <a:rPr lang="hu-HU" dirty="0"/>
              <a:t>Integrált Jogalkotási Rendszer fejlesztése projekt</a:t>
            </a:r>
          </a:p>
        </p:txBody>
      </p:sp>
      <p:sp>
        <p:nvSpPr>
          <p:cNvPr id="3" name="Téglalap 2"/>
          <p:cNvSpPr/>
          <p:nvPr/>
        </p:nvSpPr>
        <p:spPr>
          <a:xfrm>
            <a:off x="901644" y="4837802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KÖFOP-1.0.0-VEKOP-15-2016-00029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Hol tartunk időben?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08542"/>
            <a:ext cx="9108504" cy="4944794"/>
          </a:xfrm>
        </p:spPr>
      </p:pic>
    </p:spTree>
    <p:extLst>
      <p:ext uri="{BB962C8B-B14F-4D97-AF65-F5344CB8AC3E}">
        <p14:creationId xmlns:p14="http://schemas.microsoft.com/office/powerpoint/2010/main" val="4048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Felületek – IJR keretrendszer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B97A3E96-10D1-4693-91E7-37372A37E70B" descr="4BA545DC-D044-411F-946A-697D290F267A@w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7" y="1600200"/>
            <a:ext cx="8572526" cy="494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8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Felületek - EJR Jogszabályszerkesztő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2210" y="4465540"/>
            <a:ext cx="3845162" cy="2609995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2050" name="305735FB-3678-41B0-8DDA-DB7858B468B4" descr="1D6E0312-C27D-4DCC-8AB4-C60616789C2B@w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99828" cy="507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5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Felületek – </a:t>
            </a:r>
            <a:r>
              <a:rPr lang="hu-HU" dirty="0" err="1" smtClean="0"/>
              <a:t>GoVLex</a:t>
            </a:r>
            <a:r>
              <a:rPr lang="hu-HU" dirty="0" smtClean="0"/>
              <a:t> színtér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31085" y="4537547"/>
            <a:ext cx="3282485" cy="2647281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3074" name="FBE563FB-F4A1-49BC-9703-4B6E97F2889D" descr="C90A99F8-2AB6-4F11-904D-943B2C093988@w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5803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7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van hátra az eredeti tervek szerint?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0972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05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Változik a helyzet - ráemelés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587745"/>
              </p:ext>
            </p:extLst>
          </p:nvPr>
        </p:nvGraphicFramePr>
        <p:xfrm>
          <a:off x="107504" y="1412776"/>
          <a:ext cx="9036496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990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érint a ráemelés?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253797"/>
              </p:ext>
            </p:extLst>
          </p:nvPr>
        </p:nvGraphicFramePr>
        <p:xfrm>
          <a:off x="1259633" y="1268759"/>
          <a:ext cx="6912768" cy="5385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4238061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868350675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402922736"/>
                    </a:ext>
                  </a:extLst>
                </a:gridCol>
              </a:tblGrid>
              <a:tr h="17439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Mérföldkő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>
                          <a:effectLst/>
                        </a:rPr>
                        <a:t>Termékcsoport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Termékek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984336093"/>
                  </a:ext>
                </a:extLst>
              </a:tr>
              <a:tr h="174399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III. mérföldkő 2017.12.15. 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GovLex mobilplatform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 dirty="0">
                          <a:effectLst/>
                        </a:rPr>
                        <a:t>GovLex mobil alkalmazás</a:t>
                      </a:r>
                      <a:endParaRPr lang="hu-H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518224789"/>
                  </a:ext>
                </a:extLst>
              </a:tr>
              <a:tr h="133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Plusz fejlesztések tervei (GovLex terjedelem bővítés, Élethelyzet mátrix mobil, Intelligens kereső)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>
                          <a:effectLst/>
                        </a:rPr>
                        <a:t>Plusz fejlesztések funkcionális specifikáció</a:t>
                      </a:r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924245124"/>
                  </a:ext>
                </a:extLst>
              </a:tr>
              <a:tr h="133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>
                          <a:effectLst/>
                        </a:rPr>
                        <a:t>Plusz fejlesztések logikai rendszerterv</a:t>
                      </a:r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2959292435"/>
                  </a:ext>
                </a:extLst>
              </a:tr>
              <a:tr h="133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>
                          <a:effectLst/>
                        </a:rPr>
                        <a:t>Frissített IJR rendszerbiztonsági terv</a:t>
                      </a:r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390316847"/>
                  </a:ext>
                </a:extLst>
              </a:tr>
              <a:tr h="133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>
                          <a:effectLst/>
                        </a:rPr>
                        <a:t>Frissített IJR tesztelési terv</a:t>
                      </a:r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1813338824"/>
                  </a:ext>
                </a:extLst>
              </a:tr>
              <a:tr h="133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>
                          <a:effectLst/>
                        </a:rPr>
                        <a:t>Frissített IJR migrációs terv</a:t>
                      </a:r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1381205521"/>
                  </a:ext>
                </a:extLst>
              </a:tr>
              <a:tr h="133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>
                          <a:effectLst/>
                        </a:rPr>
                        <a:t>Frissített IJR oktatási terv</a:t>
                      </a:r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1219255682"/>
                  </a:ext>
                </a:extLst>
              </a:tr>
              <a:tr h="133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NAIH tervezési fázis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>
                          <a:effectLst/>
                        </a:rPr>
                        <a:t>Funkcionális specifikáció</a:t>
                      </a:r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3123826262"/>
                  </a:ext>
                </a:extLst>
              </a:tr>
              <a:tr h="133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>
                          <a:effectLst/>
                        </a:rPr>
                        <a:t>Logikai rendszerterv</a:t>
                      </a:r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2497063546"/>
                  </a:ext>
                </a:extLst>
              </a:tr>
              <a:tr h="133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>
                          <a:effectLst/>
                        </a:rPr>
                        <a:t>Rendszerbiztonsági terv</a:t>
                      </a:r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2244394919"/>
                  </a:ext>
                </a:extLst>
              </a:tr>
              <a:tr h="21047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>
                          <a:effectLst/>
                        </a:rPr>
                        <a:t>Kiemelt felhasználók, adminisztrátorok, üzemeltetők IT-biztonsági tudatosítási képzése</a:t>
                      </a:r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3446797362"/>
                  </a:ext>
                </a:extLst>
              </a:tr>
              <a:tr h="133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>
                          <a:effectLst/>
                        </a:rPr>
                        <a:t>IT biztonsági követelmény specifikáció, cselekvési terv</a:t>
                      </a:r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3252143469"/>
                  </a:ext>
                </a:extLst>
              </a:tr>
              <a:tr h="133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>
                          <a:effectLst/>
                        </a:rPr>
                        <a:t>NAIH Szervezet és folyamatfejlesztési dokumentáció</a:t>
                      </a:r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1769111544"/>
                  </a:ext>
                </a:extLst>
              </a:tr>
              <a:tr h="174399"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 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 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>
                          <a:effectLst/>
                        </a:rPr>
                        <a:t> </a:t>
                      </a:r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3023744253"/>
                  </a:ext>
                </a:extLst>
              </a:tr>
              <a:tr h="223228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IV. mérföldkő 2018.04.15.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NAIH I. fázis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>
                          <a:effectLst/>
                        </a:rPr>
                        <a:t>NAIH - IJR keretrendszer</a:t>
                      </a:r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451657868"/>
                  </a:ext>
                </a:extLst>
              </a:tr>
              <a:tr h="133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>
                          <a:effectLst/>
                        </a:rPr>
                        <a:t>Incidens bejelentő rendszer</a:t>
                      </a:r>
                      <a:endParaRPr lang="hu-H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707583292"/>
                  </a:ext>
                </a:extLst>
              </a:tr>
              <a:tr h="133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 dirty="0">
                          <a:effectLst/>
                        </a:rPr>
                        <a:t>SIEM szoftver és fizikai eszköz</a:t>
                      </a:r>
                      <a:endParaRPr lang="hu-H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3871981741"/>
                  </a:ext>
                </a:extLst>
              </a:tr>
              <a:tr h="21047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NAIH dokumentációs feladatok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 dirty="0">
                          <a:effectLst/>
                        </a:rPr>
                        <a:t>Kiemelt felhasználók, adminisztrátorok, üzemeltetők IT-biztonsági tudatosítási képzése</a:t>
                      </a:r>
                      <a:endParaRPr lang="hu-H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1056168473"/>
                  </a:ext>
                </a:extLst>
              </a:tr>
              <a:tr h="31252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 dirty="0">
                          <a:effectLst/>
                        </a:rPr>
                        <a:t>Felülvizsgálat, információbiztonsági megfelelőséget támogató intézkedések bevezetése, végrehajtás ellenőrzése, monitoring tevékenység</a:t>
                      </a:r>
                      <a:endParaRPr lang="hu-H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2691767226"/>
                  </a:ext>
                </a:extLst>
              </a:tr>
              <a:tr h="20816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 dirty="0">
                          <a:effectLst/>
                        </a:rPr>
                        <a:t>Fejlesztés IT biztonsági szakértői dokumentáció (megvalósítási fázis)</a:t>
                      </a:r>
                      <a:endParaRPr lang="hu-H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4112269782"/>
                  </a:ext>
                </a:extLst>
              </a:tr>
              <a:tr h="133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 dirty="0">
                          <a:effectLst/>
                        </a:rPr>
                        <a:t>Frissített funkcionális specifikáció</a:t>
                      </a:r>
                      <a:endParaRPr lang="hu-H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3520495169"/>
                  </a:ext>
                </a:extLst>
              </a:tr>
              <a:tr h="133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 dirty="0">
                          <a:effectLst/>
                        </a:rPr>
                        <a:t>Frissített logikai rendszerterv</a:t>
                      </a:r>
                      <a:endParaRPr lang="hu-H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1976013565"/>
                  </a:ext>
                </a:extLst>
              </a:tr>
              <a:tr h="133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 dirty="0">
                          <a:effectLst/>
                        </a:rPr>
                        <a:t>Frissített rendszerbiztonsági terv</a:t>
                      </a:r>
                      <a:endParaRPr lang="hu-H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3363955069"/>
                  </a:ext>
                </a:extLst>
              </a:tr>
              <a:tr h="133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 dirty="0">
                          <a:effectLst/>
                        </a:rPr>
                        <a:t>Tesztelési dokumentáció</a:t>
                      </a:r>
                      <a:endParaRPr lang="hu-H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4097343224"/>
                  </a:ext>
                </a:extLst>
              </a:tr>
              <a:tr h="133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 dirty="0">
                          <a:effectLst/>
                        </a:rPr>
                        <a:t>Felhasználói dokumentáció</a:t>
                      </a:r>
                      <a:endParaRPr lang="hu-H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2774828541"/>
                  </a:ext>
                </a:extLst>
              </a:tr>
              <a:tr h="133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 dirty="0">
                          <a:effectLst/>
                        </a:rPr>
                        <a:t>Oktatási segédlet</a:t>
                      </a:r>
                      <a:endParaRPr lang="hu-H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2951672307"/>
                  </a:ext>
                </a:extLst>
              </a:tr>
              <a:tr h="133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 dirty="0">
                          <a:effectLst/>
                        </a:rPr>
                        <a:t>Frissített katasztrófa elhárítási terv</a:t>
                      </a:r>
                      <a:endParaRPr lang="hu-H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2158342003"/>
                  </a:ext>
                </a:extLst>
              </a:tr>
              <a:tr h="133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 dirty="0">
                          <a:effectLst/>
                        </a:rPr>
                        <a:t>Frissített ügymenet folytonossági terv</a:t>
                      </a:r>
                      <a:endParaRPr lang="hu-H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2047041008"/>
                  </a:ext>
                </a:extLst>
              </a:tr>
              <a:tr h="1339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 dirty="0">
                          <a:effectLst/>
                        </a:rPr>
                        <a:t>Üzemeltetési dokumentáció</a:t>
                      </a:r>
                      <a:endParaRPr lang="hu-H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3039389852"/>
                  </a:ext>
                </a:extLst>
              </a:tr>
              <a:tr h="174399"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 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 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 dirty="0">
                          <a:effectLst/>
                        </a:rPr>
                        <a:t> </a:t>
                      </a:r>
                      <a:endParaRPr lang="hu-H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1962336085"/>
                  </a:ext>
                </a:extLst>
              </a:tr>
              <a:tr h="2104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V. mérföldkő 2018.06.15.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Govlex kiegészítő funkciók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 dirty="0">
                          <a:effectLst/>
                        </a:rPr>
                        <a:t>Felsővezetői egyeztetések meghatározott sablonon alapuló Emlékeztetőinek/összefoglalóinak importálása</a:t>
                      </a:r>
                      <a:endParaRPr lang="hu-H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1358344733"/>
                  </a:ext>
                </a:extLst>
              </a:tr>
              <a:tr h="30906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600" u="none" strike="noStrike" dirty="0">
                          <a:effectLst/>
                        </a:rPr>
                        <a:t>Jogalkotásra vonatkozó Európai Uniós követelmények teljesítését támogató informatikai alrendszer kifejlesztése (jogharmonizáció)</a:t>
                      </a:r>
                      <a:endParaRPr lang="hu-H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2750745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1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érint a ráemelés?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507710"/>
              </p:ext>
            </p:extLst>
          </p:nvPr>
        </p:nvGraphicFramePr>
        <p:xfrm>
          <a:off x="457200" y="1340764"/>
          <a:ext cx="8229600" cy="5200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74800182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54907221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45603528"/>
                    </a:ext>
                  </a:extLst>
                </a:gridCol>
              </a:tblGrid>
              <a:tr h="18215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>
                          <a:effectLst/>
                        </a:rPr>
                        <a:t>Mérföldkő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>
                          <a:effectLst/>
                        </a:rPr>
                        <a:t>Termékcsoport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</a:rPr>
                        <a:t>Termékek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3757803574"/>
                  </a:ext>
                </a:extLst>
              </a:tr>
              <a:tr h="182158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VI. mérföldkő 2018.09.14.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IJR kiegészítő funkciók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>
                          <a:effectLst/>
                        </a:rPr>
                        <a:t>Élethelyzet alapú mobilfunkciók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1097526845"/>
                  </a:ext>
                </a:extLst>
              </a:tr>
              <a:tr h="1821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>
                          <a:effectLst/>
                        </a:rPr>
                        <a:t>ParLex-PAIR átadás (irományok)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3483758182"/>
                  </a:ext>
                </a:extLst>
              </a:tr>
              <a:tr h="1821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NAIH II. fázis átadás UAT tesztre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>
                          <a:effectLst/>
                        </a:rPr>
                        <a:t>Határozatszerkesztő rendszer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3412981906"/>
                  </a:ext>
                </a:extLst>
              </a:tr>
              <a:tr h="1821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>
                          <a:effectLst/>
                        </a:rPr>
                        <a:t>Ügyintézői rendszer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1519953519"/>
                  </a:ext>
                </a:extLst>
              </a:tr>
              <a:tr h="17348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>
                          <a:effectLst/>
                        </a:rPr>
                        <a:t>Iktatórendszer – Ügyintéző rendszer integráció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3543233369"/>
                  </a:ext>
                </a:extLst>
              </a:tr>
              <a:tr h="1821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>
                          <a:effectLst/>
                        </a:rPr>
                        <a:t>Iktatórendszer – Incidens bejelentő integráció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1507997845"/>
                  </a:ext>
                </a:extLst>
              </a:tr>
              <a:tr h="17348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NAIH dokumentációs feladatok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>
                          <a:effectLst/>
                        </a:rPr>
                        <a:t>IT biztonsági szakértői dokumentáció (megvalósítási fázis):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1800091187"/>
                  </a:ext>
                </a:extLst>
              </a:tr>
              <a:tr h="29861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>
                          <a:effectLst/>
                        </a:rPr>
                        <a:t>IT-biztonsági sérülékenységvizsgálatok szakértői támogatása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580863458"/>
                  </a:ext>
                </a:extLst>
              </a:tr>
              <a:tr h="29861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>
                          <a:effectLst/>
                        </a:rPr>
                        <a:t>Incidensmenedzsment rendszer bevezetés szakértői támogatás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1420708232"/>
                  </a:ext>
                </a:extLst>
              </a:tr>
              <a:tr h="29861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>
                          <a:effectLst/>
                        </a:rPr>
                        <a:t>Információbiztonsági jogszabályok és belső szabályzók összehangolása, harmonizáció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2631315956"/>
                  </a:ext>
                </a:extLst>
              </a:tr>
              <a:tr h="1821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>
                          <a:effectLst/>
                        </a:rPr>
                        <a:t>Frissített funkcionális specifikáció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1869900638"/>
                  </a:ext>
                </a:extLst>
              </a:tr>
              <a:tr h="1821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>
                          <a:effectLst/>
                        </a:rPr>
                        <a:t>Frissített logikai rendszerterv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3421362940"/>
                  </a:ext>
                </a:extLst>
              </a:tr>
              <a:tr h="1821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>
                          <a:effectLst/>
                        </a:rPr>
                        <a:t>Frissített rendszerbiztonsági terv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2475078963"/>
                  </a:ext>
                </a:extLst>
              </a:tr>
              <a:tr h="1821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>
                          <a:effectLst/>
                        </a:rPr>
                        <a:t>Frissített tesztelési dokumentáció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1071636388"/>
                  </a:ext>
                </a:extLst>
              </a:tr>
              <a:tr h="1821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>
                          <a:effectLst/>
                        </a:rPr>
                        <a:t>Frissített felhasználói dokumentáció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2256989851"/>
                  </a:ext>
                </a:extLst>
              </a:tr>
              <a:tr h="1821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>
                          <a:effectLst/>
                        </a:rPr>
                        <a:t>Frissített oktatási segédlet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3248308079"/>
                  </a:ext>
                </a:extLst>
              </a:tr>
              <a:tr h="1821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>
                          <a:effectLst/>
                        </a:rPr>
                        <a:t>Frissített katasztrófa elhárítási terv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3327711214"/>
                  </a:ext>
                </a:extLst>
              </a:tr>
              <a:tr h="1821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>
                          <a:effectLst/>
                        </a:rPr>
                        <a:t>Frissített ügymenet folytonossági terv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1628643022"/>
                  </a:ext>
                </a:extLst>
              </a:tr>
              <a:tr h="1821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>
                          <a:effectLst/>
                        </a:rPr>
                        <a:t>Frissített üzemeltetési dokumentáció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1708638300"/>
                  </a:ext>
                </a:extLst>
              </a:tr>
              <a:tr h="182158"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 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>
                          <a:effectLst/>
                        </a:rPr>
                        <a:t> 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3032880147"/>
                  </a:ext>
                </a:extLst>
              </a:tr>
              <a:tr h="18215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>
                          <a:effectLst/>
                        </a:rPr>
                        <a:t>VII. mérföldkő 2018.11.15.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Govlex feladatmonitoring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>
                          <a:effectLst/>
                        </a:rPr>
                        <a:t>Feladat monitoring funkciók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3878202686"/>
                  </a:ext>
                </a:extLst>
              </a:tr>
              <a:tr h="29861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hu-HU" sz="1200" u="none" strike="noStrike" dirty="0">
                          <a:effectLst/>
                        </a:rPr>
                        <a:t>Govlex kiegészítő funkciók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>
                          <a:effectLst/>
                        </a:rPr>
                        <a:t>Naptárbejegyzések publikálása MS Exchange naptárkezelőbe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1337058138"/>
                  </a:ext>
                </a:extLst>
              </a:tr>
              <a:tr h="1821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 dirty="0">
                          <a:effectLst/>
                        </a:rPr>
                        <a:t>Govlex funkcionalitás bővítés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4109215108"/>
                  </a:ext>
                </a:extLst>
              </a:tr>
              <a:tr h="1821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 dirty="0">
                          <a:effectLst/>
                        </a:rPr>
                        <a:t>ParLex módosító javaslatok egyeztetése, Felhasználása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3466543480"/>
                  </a:ext>
                </a:extLst>
              </a:tr>
              <a:tr h="1821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800" u="none" strike="noStrike" dirty="0">
                          <a:effectLst/>
                        </a:rPr>
                        <a:t>Integrációs feladatok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6" marR="7296" marT="7296" marB="0" anchor="ctr"/>
                </a:tc>
                <a:extLst>
                  <a:ext uri="{0D108BD9-81ED-4DB2-BD59-A6C34878D82A}">
                    <a16:rowId xmlns:a16="http://schemas.microsoft.com/office/drawing/2014/main" val="3897028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8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51520" y="436510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</a:rPr>
              <a:t>E-törvényalkotás az Országgyűlésben - a ParLex Szakrendszer – </a:t>
            </a:r>
            <a:r>
              <a:rPr lang="hu-HU" sz="1400" b="1" dirty="0">
                <a:solidFill>
                  <a:schemeClr val="bg1"/>
                </a:solidFill>
              </a:rPr>
              <a:t>dr. Bukvai Zoltán </a:t>
            </a:r>
            <a:r>
              <a:rPr lang="hu-HU" sz="1400" dirty="0">
                <a:solidFill>
                  <a:schemeClr val="bg1"/>
                </a:solidFill>
              </a:rPr>
              <a:t>főosztályvezető (OGYH)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  <a:ea typeface="Cambria" panose="02040503050406030204" pitchFamily="18" charset="0"/>
              </a:rPr>
              <a:t>Az EJR almodul működésének alapjai – </a:t>
            </a:r>
            <a:r>
              <a:rPr lang="hu-HU" sz="1400" b="1" dirty="0">
                <a:solidFill>
                  <a:schemeClr val="bg1"/>
                </a:solidFill>
                <a:ea typeface="Cambria" panose="02040503050406030204" pitchFamily="18" charset="0"/>
              </a:rPr>
              <a:t>dr. Simon Ákos </a:t>
            </a:r>
            <a:r>
              <a:rPr lang="hu-HU" sz="1400" dirty="0">
                <a:solidFill>
                  <a:schemeClr val="bg1"/>
                </a:solidFill>
                <a:ea typeface="Cambria" panose="02040503050406030204" pitchFamily="18" charset="0"/>
              </a:rPr>
              <a:t>főosztályvezető-helyettes (IM)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bg1"/>
                </a:solidFill>
                <a:ea typeface="Cambria" panose="02040503050406030204" pitchFamily="18" charset="0"/>
              </a:rPr>
              <a:t>Elektronikus kormányzati koordináció új köntösben – a GovLex alrendszer működésének alapjai - </a:t>
            </a:r>
            <a:r>
              <a:rPr lang="hu-HU" sz="1400" b="1" dirty="0">
                <a:solidFill>
                  <a:schemeClr val="bg1"/>
                </a:solidFill>
                <a:ea typeface="Cambria" panose="02040503050406030204" pitchFamily="18" charset="0"/>
              </a:rPr>
              <a:t>dr. Katona Gábor </a:t>
            </a:r>
            <a:r>
              <a:rPr lang="hu-HU" sz="1400" dirty="0">
                <a:solidFill>
                  <a:schemeClr val="bg1"/>
                </a:solidFill>
                <a:ea typeface="Cambria" panose="02040503050406030204" pitchFamily="18" charset="0"/>
              </a:rPr>
              <a:t>főosztályvezető- helyettes / </a:t>
            </a:r>
            <a:r>
              <a:rPr lang="hu-HU" sz="1400" b="1" dirty="0">
                <a:solidFill>
                  <a:schemeClr val="bg1"/>
                </a:solidFill>
                <a:ea typeface="Cambria" panose="02040503050406030204" pitchFamily="18" charset="0"/>
              </a:rPr>
              <a:t>dr. Korom Renáta </a:t>
            </a:r>
            <a:r>
              <a:rPr lang="hu-HU" sz="1400" dirty="0">
                <a:solidFill>
                  <a:schemeClr val="bg1"/>
                </a:solidFill>
                <a:ea typeface="Cambria" panose="02040503050406030204" pitchFamily="18" charset="0"/>
              </a:rPr>
              <a:t>titkárságvezető </a:t>
            </a:r>
            <a:r>
              <a:rPr lang="hu-HU" sz="1400" dirty="0" smtClean="0">
                <a:solidFill>
                  <a:schemeClr val="bg1"/>
                </a:solidFill>
                <a:ea typeface="Cambria" panose="02040503050406030204" pitchFamily="18" charset="0"/>
              </a:rPr>
              <a:t>(ME)</a:t>
            </a:r>
            <a:endParaRPr lang="hu-HU" sz="1400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83568" y="3717032"/>
            <a:ext cx="127086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Következik:</a:t>
            </a:r>
            <a:endParaRPr lang="hu-H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363272" cy="4691063"/>
          </a:xfrm>
        </p:spPr>
        <p:txBody>
          <a:bodyPr>
            <a:normAutofit/>
          </a:bodyPr>
          <a:lstStyle/>
          <a:p>
            <a:r>
              <a:rPr lang="hu-HU" sz="1800" dirty="0"/>
              <a:t>Vállalkozók rövid bemutatása (Debrődy István - WSH </a:t>
            </a:r>
            <a:r>
              <a:rPr lang="hu-HU" sz="1800" dirty="0" smtClean="0"/>
              <a:t>Kft. projekt szponzor)</a:t>
            </a:r>
          </a:p>
          <a:p>
            <a:endParaRPr lang="hu-HU" dirty="0"/>
          </a:p>
          <a:p>
            <a:r>
              <a:rPr lang="hu-HU" sz="1800" dirty="0"/>
              <a:t>IJR projekt – ahogy mi látjuk (Sali Róbert – WSH </a:t>
            </a:r>
            <a:r>
              <a:rPr lang="hu-HU" sz="1800" dirty="0" smtClean="0"/>
              <a:t>Kft. projekt menedzser)</a:t>
            </a:r>
            <a:endParaRPr lang="hu-HU" sz="18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600" dirty="0" smtClean="0"/>
              <a:t>Az IJR </a:t>
            </a:r>
            <a:r>
              <a:rPr lang="hu-HU" sz="1600" dirty="0"/>
              <a:t>célja és </a:t>
            </a:r>
            <a:r>
              <a:rPr lang="hu-HU" sz="1600" dirty="0" smtClean="0"/>
              <a:t>megvalósítandó rendszerei</a:t>
            </a:r>
            <a:endParaRPr lang="hu-HU" sz="16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600" dirty="0"/>
              <a:t>Időtáv, </a:t>
            </a:r>
            <a:r>
              <a:rPr lang="hu-HU" sz="1600" dirty="0" smtClean="0"/>
              <a:t>mérföldkövek</a:t>
            </a:r>
            <a:endParaRPr lang="hu-HU" sz="16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600" dirty="0"/>
              <a:t>Hol tartunk most </a:t>
            </a:r>
            <a:r>
              <a:rPr lang="hu-HU" sz="1600" dirty="0" smtClean="0"/>
              <a:t>– eredményeink – minta felületek</a:t>
            </a:r>
            <a:endParaRPr lang="hu-HU" sz="16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600" dirty="0"/>
              <a:t>Hová tartunk </a:t>
            </a:r>
            <a:r>
              <a:rPr lang="hu-HU" sz="1600" dirty="0" smtClean="0"/>
              <a:t>– terveink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600" dirty="0" smtClean="0"/>
              <a:t>Ráemelés hatása</a:t>
            </a:r>
            <a:endParaRPr lang="hu-HU" sz="1600" dirty="0"/>
          </a:p>
          <a:p>
            <a:pPr marL="0" lvl="1"/>
            <a:endParaRPr lang="hu-HU" sz="1400" dirty="0" smtClean="0"/>
          </a:p>
          <a:p>
            <a:pPr marL="0" lvl="1"/>
            <a:r>
              <a:rPr lang="hu-HU" sz="1800" dirty="0" smtClean="0"/>
              <a:t>IJR „gyorstalpaló” </a:t>
            </a:r>
            <a:r>
              <a:rPr lang="hu-HU" sz="1800" dirty="0"/>
              <a:t>– </a:t>
            </a:r>
            <a:r>
              <a:rPr lang="hu-HU" sz="1800" dirty="0" smtClean="0"/>
              <a:t>Szakrendszerek és DEMÓ </a:t>
            </a:r>
            <a:r>
              <a:rPr lang="hu-HU" sz="1800" dirty="0"/>
              <a:t>szekció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/>
              <a:t>E-törvényalkotás az Országgyűlésben - a ParLex Szakrendszer – dr. Bukvai Zoltán főosztályvezető (OGYH)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0000"/>
                </a:solidFill>
                <a:ea typeface="Cambria" panose="02040503050406030204" pitchFamily="18" charset="0"/>
              </a:rPr>
              <a:t>Az EJR almodul működésének alapjai – dr. Simon Ákos főosztályvezető-helyettes (</a:t>
            </a:r>
            <a:r>
              <a:rPr lang="hu-HU" sz="1400" dirty="0" smtClean="0">
                <a:solidFill>
                  <a:srgbClr val="000000"/>
                </a:solidFill>
                <a:ea typeface="Cambria" panose="02040503050406030204" pitchFamily="18" charset="0"/>
              </a:rPr>
              <a:t>IM)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0000"/>
                </a:solidFill>
                <a:ea typeface="Cambria" panose="02040503050406030204" pitchFamily="18" charset="0"/>
              </a:rPr>
              <a:t>Elektronikus kormányzati koordináció új köntösben – a GovLex alrendszer működésének alapjai - dr. Katona Gábor főosztályvezető- helyettes </a:t>
            </a:r>
            <a:r>
              <a:rPr lang="hu-HU" sz="1400" dirty="0" smtClean="0">
                <a:solidFill>
                  <a:srgbClr val="000000"/>
                </a:solidFill>
                <a:ea typeface="Cambria" panose="02040503050406030204" pitchFamily="18" charset="0"/>
              </a:rPr>
              <a:t>(ME) / </a:t>
            </a:r>
            <a:r>
              <a:rPr lang="hu-HU" sz="1400" dirty="0">
                <a:solidFill>
                  <a:srgbClr val="000000"/>
                </a:solidFill>
                <a:ea typeface="Cambria" panose="02040503050406030204" pitchFamily="18" charset="0"/>
              </a:rPr>
              <a:t>dr. Korom Renáta </a:t>
            </a:r>
            <a:r>
              <a:rPr lang="hu-HU" sz="1400" dirty="0" smtClean="0">
                <a:solidFill>
                  <a:srgbClr val="000000"/>
                </a:solidFill>
                <a:ea typeface="Cambria" panose="02040503050406030204" pitchFamily="18" charset="0"/>
              </a:rPr>
              <a:t>titkárságvezető (ME) </a:t>
            </a:r>
            <a:endParaRPr lang="hu-HU" sz="1400" dirty="0">
              <a:solidFill>
                <a:srgbClr val="000000"/>
              </a:solidFill>
              <a:ea typeface="Cambria" panose="02040503050406030204" pitchFamily="18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</a:t>
            </a:r>
            <a:r>
              <a:rPr lang="hu-HU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436379" cy="864096"/>
          </a:xfrm>
        </p:spPr>
        <p:txBody>
          <a:bodyPr/>
          <a:lstStyle/>
          <a:p>
            <a:r>
              <a:rPr lang="hu-HU" dirty="0"/>
              <a:t>Vállalkozók rövid bemutatása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26768" cy="3151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WSH </a:t>
            </a:r>
            <a:r>
              <a:rPr lang="hu-HU" b="1" dirty="0" smtClean="0"/>
              <a:t>Kft.</a:t>
            </a:r>
          </a:p>
          <a:p>
            <a:r>
              <a:rPr lang="hu-HU" sz="1600" dirty="0"/>
              <a:t>Alapítás éve: </a:t>
            </a:r>
            <a:r>
              <a:rPr lang="hu-HU" sz="1600" dirty="0" smtClean="0"/>
              <a:t>1995</a:t>
            </a:r>
            <a:endParaRPr lang="hu-HU" sz="1600" dirty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72272" cy="29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Webstar Csoport </a:t>
            </a:r>
            <a:r>
              <a:rPr lang="hu-HU" b="1" dirty="0" smtClean="0"/>
              <a:t>Kft.</a:t>
            </a:r>
            <a:endParaRPr lang="hu-HU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600" dirty="0" smtClean="0"/>
              <a:t>Alapítás éve: 1996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420887"/>
            <a:ext cx="2507804" cy="233085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261" y="3043925"/>
            <a:ext cx="3843118" cy="1032776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517876" y="4941168"/>
            <a:ext cx="715857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Több mint tíz éves együttműködés fejlesztési projektekben: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Magyar Államkincstár: </a:t>
            </a:r>
            <a:r>
              <a:rPr lang="en-US" sz="1400" dirty="0" smtClean="0"/>
              <a:t>Ktörzs2, </a:t>
            </a:r>
            <a:r>
              <a:rPr lang="en-US" sz="1400" dirty="0"/>
              <a:t>ÖNEGM, </a:t>
            </a:r>
            <a:endParaRPr lang="hu-HU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 smtClean="0"/>
              <a:t>Országgyűlés </a:t>
            </a:r>
            <a:r>
              <a:rPr lang="hu-HU" sz="1400" dirty="0"/>
              <a:t>Hivatala: </a:t>
            </a:r>
            <a:r>
              <a:rPr lang="hu-HU" sz="1400" dirty="0" smtClean="0"/>
              <a:t>ParLex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Magyar Közlöny Lap- és Könyvkiadó Kft.: </a:t>
            </a:r>
            <a:r>
              <a:rPr lang="hu-HU" sz="1400" dirty="0" smtClean="0"/>
              <a:t>NJT 2.0 és Jogszabály </a:t>
            </a:r>
            <a:r>
              <a:rPr lang="hu-HU" sz="1400" dirty="0"/>
              <a:t>előhatályosító rendszer fejlesztése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8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-49223"/>
            <a:ext cx="4412043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AMIRE BÜSZKÉK VAGYUNK</a:t>
            </a:r>
            <a:endParaRPr lang="en-US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22142" y="2204864"/>
            <a:ext cx="509409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Tartalom helye 1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20073" y="2411919"/>
            <a:ext cx="3816424" cy="268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1679020" y="139447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WSH Kft</a:t>
            </a:r>
            <a:r>
              <a:rPr lang="hu-HU" b="1" dirty="0" smtClean="0"/>
              <a:t>.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5220072" y="1399218"/>
            <a:ext cx="2488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Webstar Csoport Kft.</a:t>
            </a:r>
          </a:p>
        </p:txBody>
      </p:sp>
      <p:sp>
        <p:nvSpPr>
          <p:cNvPr id="12" name="Téglalap 11"/>
          <p:cNvSpPr/>
          <p:nvPr/>
        </p:nvSpPr>
        <p:spPr>
          <a:xfrm>
            <a:off x="5220073" y="5482098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Családbarát vállalat </a:t>
            </a:r>
            <a:endParaRPr lang="hu-HU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2011, 2014, 2015, 2016)</a:t>
            </a:r>
          </a:p>
        </p:txBody>
      </p:sp>
    </p:spTree>
    <p:extLst>
      <p:ext uri="{BB962C8B-B14F-4D97-AF65-F5344CB8AC3E}">
        <p14:creationId xmlns:p14="http://schemas.microsoft.com/office/powerpoint/2010/main" val="28902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Néhány referencia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hu-HU" sz="4800" b="1" dirty="0"/>
              <a:t>TIBEK (SZEBEK): </a:t>
            </a:r>
            <a:r>
              <a:rPr lang="hu-HU" sz="4800" dirty="0"/>
              <a:t>Nemzeti utas-adat feldolgozó informatikai rendszer fejlesztése (1 md Ft-ot meghaladó projekt)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hu-HU" sz="4800" b="1" dirty="0"/>
              <a:t>Magyar Államkincstár: </a:t>
            </a:r>
            <a:r>
              <a:rPr lang="hu-HU" sz="4800" dirty="0"/>
              <a:t>Ktörzs2, K11, ÖNEGM, MÁK honlap, Irma Ügyiratkezelő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hu-HU" sz="4800" b="1" dirty="0"/>
              <a:t>Országgyűlés Hivatala</a:t>
            </a:r>
            <a:r>
              <a:rPr lang="hu-HU" sz="4800" dirty="0"/>
              <a:t>: ParLex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hu-HU" sz="4800" b="1" dirty="0"/>
              <a:t>Állami Vagyonnyilvántartási Kft.: </a:t>
            </a:r>
            <a:r>
              <a:rPr lang="hu-HU" sz="4800" dirty="0"/>
              <a:t>Országleltár Program részeként migrációs, illetve adattisztítási keretrendszer tervezése, fejlesztése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hu-HU" sz="4800" b="1" dirty="0"/>
              <a:t>Magyar Közlöny Lap- és Könyvkiadó Kft</a:t>
            </a:r>
            <a:r>
              <a:rPr lang="hu-HU" sz="4800" dirty="0"/>
              <a:t>.: Jogszabály előhatályosító rendszer fejlesztése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hu-HU" sz="4800" b="1" dirty="0"/>
              <a:t>Igazságügyi Minisztérium:</a:t>
            </a:r>
            <a:r>
              <a:rPr lang="hu-HU" sz="4800" dirty="0"/>
              <a:t> E-beszámoló rendszer fejlesztése és folyamatos technológiai  frissítése, Jogi Szakvizsga Rendszer, Igazságügyi </a:t>
            </a:r>
            <a:r>
              <a:rPr lang="hu-HU" sz="4800" dirty="0" smtClean="0"/>
              <a:t>Nyilvántartó </a:t>
            </a:r>
            <a:r>
              <a:rPr lang="hu-HU" sz="4800" dirty="0"/>
              <a:t>R</a:t>
            </a:r>
            <a:r>
              <a:rPr lang="hu-HU" sz="4800" dirty="0" smtClean="0"/>
              <a:t>endszer</a:t>
            </a:r>
            <a:r>
              <a:rPr lang="hu-HU" sz="4800" dirty="0"/>
              <a:t>, Igazságügyi Fizetési </a:t>
            </a:r>
            <a:r>
              <a:rPr lang="hu-HU" sz="4800" dirty="0" smtClean="0"/>
              <a:t>Portál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hu-HU" sz="4800" b="1" noProof="1" smtClean="0"/>
              <a:t>Magyar </a:t>
            </a:r>
            <a:r>
              <a:rPr lang="hu-HU" sz="4800" b="1" noProof="1"/>
              <a:t>Nemzeti Vagyonkezelő Zrt</a:t>
            </a:r>
            <a:r>
              <a:rPr lang="hu-HU" sz="4800" b="1" noProof="1" smtClean="0"/>
              <a:t>.:</a:t>
            </a:r>
            <a:r>
              <a:rPr lang="hu-HU" sz="4800" dirty="0"/>
              <a:t>Adatgyűjtő és jelentésfogadó portál </a:t>
            </a:r>
            <a:r>
              <a:rPr lang="hu-HU" sz="4800" dirty="0" smtClean="0"/>
              <a:t>fejlesztése</a:t>
            </a:r>
            <a:endParaRPr lang="hu-HU" sz="4800" noProof="1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4800" b="1" dirty="0" smtClean="0"/>
              <a:t>Nemzeti </a:t>
            </a:r>
            <a:r>
              <a:rPr lang="en-US" sz="4800" b="1" dirty="0"/>
              <a:t>Kutatási, Fejlesztési és Innovációs Hivata</a:t>
            </a:r>
            <a:r>
              <a:rPr lang="hu-HU" sz="4800" b="1" noProof="1" smtClean="0"/>
              <a:t>l: </a:t>
            </a:r>
            <a:r>
              <a:rPr lang="hu-HU" sz="4800" dirty="0"/>
              <a:t>Bírálati rendszer, Szakértői rendszer, Ügyfélkezelő alkalmazás, KFI Adattár belső adatkarbantartó, KFI Adattár portál, NEKIFUT </a:t>
            </a:r>
            <a:r>
              <a:rPr lang="hu-HU" sz="4800" dirty="0" smtClean="0"/>
              <a:t>alkalmazás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hu-HU" sz="4800" b="1" noProof="1" smtClean="0"/>
              <a:t>Belügyminisztérium: </a:t>
            </a:r>
            <a:r>
              <a:rPr lang="hu-HU" sz="4800" dirty="0"/>
              <a:t>Önkormányzati Tudástár tartalomszolgáltató keretrendszere és az Önkormányzati Konzultációs Fórum </a:t>
            </a:r>
            <a:r>
              <a:rPr lang="hu-HU" sz="4800" dirty="0" smtClean="0"/>
              <a:t>kifejlesztése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hu-HU" sz="4800" b="1" noProof="1" smtClean="0"/>
              <a:t>DÉMÁSZ :</a:t>
            </a:r>
            <a:r>
              <a:rPr lang="hu-HU" sz="4800" noProof="1" smtClean="0"/>
              <a:t> Elektronikus Ügyfélszolgálat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hu-HU" sz="4800" b="1" noProof="1" smtClean="0"/>
              <a:t>Posta Biztosító Zrt</a:t>
            </a:r>
            <a:r>
              <a:rPr lang="hu-HU" sz="4800" noProof="1" smtClean="0"/>
              <a:t>.: Online biztosításkötő rendszer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hu-HU" sz="4800" b="1" noProof="1" smtClean="0"/>
              <a:t>MuliAlarm Kft</a:t>
            </a:r>
            <a:r>
              <a:rPr lang="hu-HU" sz="4800" noProof="1" smtClean="0"/>
              <a:t>.: Válallatirányítási rendszer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hu-HU" sz="4800" b="1" noProof="1" smtClean="0"/>
              <a:t>TRACON Kft.</a:t>
            </a:r>
            <a:r>
              <a:rPr lang="hu-HU" sz="4800" noProof="1" smtClean="0"/>
              <a:t>: Online kereskedelmi rendszer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hu-HU" sz="4800" b="1" noProof="1" smtClean="0"/>
              <a:t>Intellitix Ltd</a:t>
            </a:r>
            <a:r>
              <a:rPr lang="hu-HU" sz="4800" noProof="1" smtClean="0"/>
              <a:t>.: Intellipay cashless és fesztivál beléptető rendszer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hu-HU" noProof="1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71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IJR </a:t>
            </a:r>
            <a:r>
              <a:rPr lang="hu-HU" dirty="0"/>
              <a:t>– célok és rendszerek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b="1" dirty="0" smtClean="0"/>
              <a:t>Az IJR célja</a:t>
            </a:r>
          </a:p>
          <a:p>
            <a:pPr marL="0" indent="0">
              <a:buNone/>
            </a:pPr>
            <a:endParaRPr lang="hu-HU" b="1" dirty="0"/>
          </a:p>
          <a:p>
            <a:r>
              <a:rPr lang="hu-HU" sz="2600" b="1" dirty="0"/>
              <a:t>Létező,</a:t>
            </a:r>
            <a:r>
              <a:rPr lang="hu-HU" sz="2600" dirty="0"/>
              <a:t> szigetként működő </a:t>
            </a:r>
            <a:r>
              <a:rPr lang="hu-HU" sz="2600" b="1" dirty="0"/>
              <a:t>szakrendszerek </a:t>
            </a:r>
            <a:r>
              <a:rPr lang="hu-HU" sz="2600" dirty="0"/>
              <a:t>szoros </a:t>
            </a:r>
            <a:r>
              <a:rPr lang="hu-HU" sz="2600" b="1" dirty="0"/>
              <a:t>integrációja </a:t>
            </a:r>
            <a:r>
              <a:rPr lang="hu-HU" sz="2600" dirty="0"/>
              <a:t>az elkészítendő </a:t>
            </a:r>
            <a:r>
              <a:rPr lang="hu-HU" sz="2600" dirty="0" smtClean="0"/>
              <a:t>rendszerelemekkel</a:t>
            </a:r>
          </a:p>
          <a:p>
            <a:pPr marL="0" indent="0">
              <a:buNone/>
            </a:pPr>
            <a:endParaRPr lang="hu-HU" sz="2600" dirty="0"/>
          </a:p>
          <a:p>
            <a:r>
              <a:rPr lang="hu-HU" sz="2600" b="1" dirty="0"/>
              <a:t>Elkészítendő rendszerelemek</a:t>
            </a:r>
            <a:r>
              <a:rPr lang="hu-HU" sz="2600" dirty="0"/>
              <a:t>, alkalmazások adattárolásának és </a:t>
            </a:r>
            <a:r>
              <a:rPr lang="hu-HU" sz="2600" b="1" dirty="0"/>
              <a:t>adat </a:t>
            </a:r>
            <a:r>
              <a:rPr lang="hu-HU" sz="2600" dirty="0"/>
              <a:t>reprezentációjának </a:t>
            </a:r>
            <a:r>
              <a:rPr lang="hu-HU" sz="2600" b="1" dirty="0"/>
              <a:t>egységes </a:t>
            </a:r>
            <a:r>
              <a:rPr lang="hu-HU" sz="2600" b="1" dirty="0" smtClean="0"/>
              <a:t>megoldása</a:t>
            </a:r>
          </a:p>
          <a:p>
            <a:pPr marL="0" indent="0">
              <a:buNone/>
            </a:pPr>
            <a:endParaRPr lang="hu-HU" sz="2600" dirty="0"/>
          </a:p>
          <a:p>
            <a:r>
              <a:rPr lang="hu-HU" sz="2600" b="1" dirty="0"/>
              <a:t>Jogalkotási folyamat</a:t>
            </a:r>
            <a:r>
              <a:rPr lang="hu-HU" sz="2600" dirty="0"/>
              <a:t> jelenleg nem egységes </a:t>
            </a:r>
            <a:r>
              <a:rPr lang="hu-HU" sz="2600" b="1" dirty="0"/>
              <a:t>komponenseinek </a:t>
            </a:r>
            <a:r>
              <a:rPr lang="hu-HU" sz="2600" b="1" dirty="0" smtClean="0"/>
              <a:t>összefogása</a:t>
            </a:r>
          </a:p>
          <a:p>
            <a:pPr marL="0" indent="0">
              <a:buNone/>
            </a:pPr>
            <a:endParaRPr lang="hu-HU" sz="2600" dirty="0"/>
          </a:p>
          <a:p>
            <a:r>
              <a:rPr lang="hu-HU" sz="2600" b="1" dirty="0"/>
              <a:t>Jogalkotásban érintettek </a:t>
            </a:r>
            <a:r>
              <a:rPr lang="hu-HU" sz="2600" dirty="0"/>
              <a:t>és résztvevők közti </a:t>
            </a:r>
            <a:r>
              <a:rPr lang="hu-HU" sz="2600" b="1" dirty="0"/>
              <a:t>egységes felület és szoros kapcsolat </a:t>
            </a:r>
            <a:r>
              <a:rPr lang="hu-HU" sz="2600" dirty="0" smtClean="0"/>
              <a:t>biztosítása megfelelő jogosultsági rendszerben</a:t>
            </a:r>
            <a:endParaRPr lang="hu-HU" sz="26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b="1" dirty="0"/>
              <a:t>Rendszerek és </a:t>
            </a:r>
            <a:r>
              <a:rPr lang="hu-HU" b="1" dirty="0" smtClean="0"/>
              <a:t>modulok</a:t>
            </a:r>
          </a:p>
          <a:p>
            <a:pPr marL="0" indent="0">
              <a:buNone/>
            </a:pPr>
            <a:endParaRPr lang="hu-HU" b="1" dirty="0"/>
          </a:p>
          <a:p>
            <a:r>
              <a:rPr lang="hu-HU" dirty="0" smtClean="0">
                <a:uFill>
                  <a:solidFill>
                    <a:srgbClr val="FFC000"/>
                  </a:solidFill>
                </a:uFill>
              </a:rPr>
              <a:t>GovLex, </a:t>
            </a:r>
            <a:r>
              <a:rPr lang="hu-HU" dirty="0" smtClean="0">
                <a:uFill>
                  <a:solidFill>
                    <a:srgbClr val="C00000"/>
                  </a:solidFill>
                </a:uFill>
              </a:rPr>
              <a:t>EJR, </a:t>
            </a:r>
            <a:r>
              <a:rPr lang="hu-HU" dirty="0">
                <a:uFill>
                  <a:solidFill>
                    <a:srgbClr val="0070C0"/>
                  </a:solidFill>
                </a:uFill>
              </a:rPr>
              <a:t>LocLex</a:t>
            </a:r>
          </a:p>
          <a:p>
            <a:pPr marL="0" indent="0">
              <a:buNone/>
            </a:pPr>
            <a:endParaRPr lang="hu-HU" dirty="0">
              <a:uFill>
                <a:solidFill>
                  <a:srgbClr val="C00000"/>
                </a:solidFill>
              </a:uFill>
            </a:endParaRPr>
          </a:p>
          <a:p>
            <a:r>
              <a:rPr lang="hu-HU" dirty="0" smtClean="0">
                <a:uFill>
                  <a:solidFill>
                    <a:srgbClr val="00FF99"/>
                  </a:solidFill>
                </a:uFill>
              </a:rPr>
              <a:t>ParLex</a:t>
            </a:r>
          </a:p>
          <a:p>
            <a:pPr marL="0" indent="0">
              <a:buNone/>
            </a:pPr>
            <a:endParaRPr lang="hu-HU" dirty="0">
              <a:uFill>
                <a:solidFill>
                  <a:srgbClr val="0070C0"/>
                </a:solidFill>
              </a:uFill>
            </a:endParaRPr>
          </a:p>
          <a:p>
            <a:r>
              <a:rPr lang="hu-HU" dirty="0" smtClean="0">
                <a:uFill>
                  <a:solidFill>
                    <a:srgbClr val="3399FF"/>
                  </a:solidFill>
                </a:uFill>
              </a:rPr>
              <a:t>NJT</a:t>
            </a:r>
          </a:p>
          <a:p>
            <a:pPr marL="0" indent="0">
              <a:buNone/>
            </a:pPr>
            <a:endParaRPr lang="hu-HU" dirty="0">
              <a:uFill>
                <a:solidFill>
                  <a:srgbClr val="3399FF"/>
                </a:solidFill>
              </a:uFill>
            </a:endParaRPr>
          </a:p>
          <a:p>
            <a:r>
              <a:rPr lang="hu-HU" dirty="0">
                <a:uFill>
                  <a:solidFill>
                    <a:srgbClr val="7030A0"/>
                  </a:solidFill>
                </a:uFill>
              </a:rPr>
              <a:t>Jogi adattár- és adatelemző </a:t>
            </a:r>
            <a:r>
              <a:rPr lang="hu-HU" dirty="0" smtClean="0">
                <a:uFill>
                  <a:solidFill>
                    <a:srgbClr val="7030A0"/>
                  </a:solidFill>
                </a:uFill>
              </a:rPr>
              <a:t>rendszer</a:t>
            </a:r>
          </a:p>
          <a:p>
            <a:pPr marL="0" indent="0">
              <a:buNone/>
            </a:pPr>
            <a:endParaRPr lang="hu-HU" dirty="0">
              <a:uFill>
                <a:solidFill>
                  <a:srgbClr val="7030A0"/>
                </a:solidFill>
              </a:uFill>
            </a:endParaRPr>
          </a:p>
          <a:p>
            <a:r>
              <a:rPr lang="hu-HU" dirty="0">
                <a:uFill>
                  <a:solidFill>
                    <a:srgbClr val="92D050"/>
                  </a:solidFill>
                </a:uFill>
              </a:rPr>
              <a:t>Ügyintéző és határozat előkészítő modul, adatvédelmi incidens – bejelentő </a:t>
            </a:r>
            <a:r>
              <a:rPr lang="hu-HU" dirty="0" smtClean="0">
                <a:uFill>
                  <a:solidFill>
                    <a:srgbClr val="92D050"/>
                  </a:solidFill>
                </a:uFill>
              </a:rPr>
              <a:t>rendszer</a:t>
            </a:r>
          </a:p>
          <a:p>
            <a:endParaRPr lang="hu-HU" dirty="0">
              <a:uFill>
                <a:solidFill>
                  <a:srgbClr val="92D050"/>
                </a:solidFill>
              </a:uFill>
            </a:endParaRPr>
          </a:p>
          <a:p>
            <a:r>
              <a:rPr lang="hu-HU" dirty="0" smtClean="0">
                <a:uFill>
                  <a:solidFill>
                    <a:srgbClr val="92D050"/>
                  </a:solidFill>
                </a:uFill>
              </a:rPr>
              <a:t>Jogharmonizáció </a:t>
            </a:r>
            <a:endParaRPr lang="hu-HU" dirty="0">
              <a:uFill>
                <a:solidFill>
                  <a:srgbClr val="92D050"/>
                </a:solidFill>
              </a:uFill>
            </a:endParaRPr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5076056" y="2420888"/>
            <a:ext cx="767255" cy="0"/>
          </a:xfrm>
          <a:prstGeom prst="line">
            <a:avLst/>
          </a:prstGeom>
          <a:ln w="47625" cap="rnd">
            <a:solidFill>
              <a:srgbClr val="F8C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6012160" y="2420888"/>
            <a:ext cx="432048" cy="0"/>
          </a:xfrm>
          <a:prstGeom prst="line">
            <a:avLst/>
          </a:prstGeom>
          <a:ln w="47625" cap="rnd">
            <a:solidFill>
              <a:srgbClr val="FF6B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6588224" y="2420888"/>
            <a:ext cx="683172" cy="0"/>
          </a:xfrm>
          <a:prstGeom prst="line">
            <a:avLst/>
          </a:prstGeom>
          <a:ln w="47625" cap="rnd">
            <a:solidFill>
              <a:srgbClr val="6666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5076056" y="2996952"/>
            <a:ext cx="767255" cy="0"/>
          </a:xfrm>
          <a:prstGeom prst="line">
            <a:avLst/>
          </a:prstGeom>
          <a:ln w="47625" cap="rnd">
            <a:solidFill>
              <a:srgbClr val="45B7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5076056" y="3573016"/>
            <a:ext cx="409903" cy="0"/>
          </a:xfrm>
          <a:prstGeom prst="line">
            <a:avLst/>
          </a:prstGeom>
          <a:ln w="47625" cap="rnd">
            <a:solidFill>
              <a:srgbClr val="65C3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5076056" y="4365104"/>
            <a:ext cx="2808312" cy="0"/>
          </a:xfrm>
          <a:prstGeom prst="line">
            <a:avLst/>
          </a:prstGeom>
          <a:ln w="47625" cap="rnd">
            <a:solidFill>
              <a:srgbClr val="D06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5060730" y="5373216"/>
            <a:ext cx="3399702" cy="0"/>
          </a:xfrm>
          <a:prstGeom prst="line">
            <a:avLst/>
          </a:prstGeom>
          <a:ln w="47625" cap="rnd">
            <a:solidFill>
              <a:srgbClr val="B1D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5076056" y="5949280"/>
            <a:ext cx="1728192" cy="0"/>
          </a:xfrm>
          <a:prstGeom prst="line">
            <a:avLst/>
          </a:prstGeom>
          <a:ln w="47625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03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5016" y="1340768"/>
            <a:ext cx="8229600" cy="5257800"/>
          </a:xfrm>
        </p:spPr>
        <p:txBody>
          <a:bodyPr>
            <a:normAutofit fontScale="40000" lnSpcReduction="20000"/>
          </a:bodyPr>
          <a:lstStyle/>
          <a:p>
            <a:r>
              <a:rPr lang="hu-HU" b="1" dirty="0" smtClean="0"/>
              <a:t>IJR</a:t>
            </a:r>
          </a:p>
          <a:p>
            <a:pPr lvl="1">
              <a:lnSpc>
                <a:spcPct val="120000"/>
              </a:lnSpc>
            </a:pPr>
            <a:r>
              <a:rPr lang="hu-HU" sz="3000" dirty="0" smtClean="0"/>
              <a:t>Egységes bejelentkezési felület és authentikációs megoldások összehangolása, keretrendszer</a:t>
            </a:r>
          </a:p>
          <a:p>
            <a:r>
              <a:rPr lang="hu-HU" b="1" dirty="0" smtClean="0"/>
              <a:t>GovLex</a:t>
            </a:r>
          </a:p>
          <a:p>
            <a:pPr lvl="1">
              <a:lnSpc>
                <a:spcPct val="120000"/>
              </a:lnSpc>
            </a:pPr>
            <a:r>
              <a:rPr lang="hu-HU" sz="3000" dirty="0" smtClean="0"/>
              <a:t>Kormányzati jogszabály-előkészítési munkafolyamat rendje </a:t>
            </a:r>
            <a:r>
              <a:rPr lang="hu-HU" sz="3000" dirty="0"/>
              <a:t>teljes körű informatikai </a:t>
            </a:r>
            <a:r>
              <a:rPr lang="hu-HU" sz="3000" dirty="0" smtClean="0"/>
              <a:t>támogatásának megvalósítása az </a:t>
            </a:r>
            <a:r>
              <a:rPr lang="hu-HU" sz="3000" dirty="0"/>
              <a:t>ezzel foglalkozó valamennyi szerv számára</a:t>
            </a:r>
            <a:endParaRPr lang="hu-HU" sz="3000" dirty="0" smtClean="0"/>
          </a:p>
          <a:p>
            <a:r>
              <a:rPr lang="hu-HU" b="1" dirty="0" smtClean="0"/>
              <a:t>EJR</a:t>
            </a:r>
          </a:p>
          <a:p>
            <a:pPr lvl="1"/>
            <a:r>
              <a:rPr lang="hu-HU" sz="3000" dirty="0"/>
              <a:t>A</a:t>
            </a:r>
            <a:r>
              <a:rPr lang="hu-HU" sz="3000" dirty="0" smtClean="0"/>
              <a:t> </a:t>
            </a:r>
            <a:r>
              <a:rPr lang="hu-HU" sz="3000" dirty="0"/>
              <a:t>jogszabály-tervezetek és jogszabálynak nem minősülő jogi aktusok egységes szövegezésének </a:t>
            </a:r>
            <a:r>
              <a:rPr lang="hu-HU" sz="3000" dirty="0" smtClean="0"/>
              <a:t>támogatása, jogszabály szerkesztő (kodifikáció) </a:t>
            </a:r>
          </a:p>
          <a:p>
            <a:r>
              <a:rPr lang="hu-HU" b="1" dirty="0" smtClean="0"/>
              <a:t>ParLex</a:t>
            </a:r>
            <a:endParaRPr lang="hu-HU" b="1" dirty="0"/>
          </a:p>
          <a:p>
            <a:pPr lvl="1"/>
            <a:r>
              <a:rPr lang="hu-HU" sz="3000" dirty="0"/>
              <a:t>A</a:t>
            </a:r>
            <a:r>
              <a:rPr lang="hu-HU" sz="3000" dirty="0" smtClean="0"/>
              <a:t>z </a:t>
            </a:r>
            <a:r>
              <a:rPr lang="hu-HU" sz="3000" dirty="0"/>
              <a:t>irományok és az azokhoz kapcsolódó parlamenti munkaanyagok előállításának és benyújtásának elektronikus támogatása, a törvényalkotási folyamat támogatása </a:t>
            </a:r>
            <a:endParaRPr lang="hu-HU" sz="3000" dirty="0" smtClean="0"/>
          </a:p>
          <a:p>
            <a:r>
              <a:rPr lang="hu-HU" b="1" dirty="0" err="1" smtClean="0"/>
              <a:t>LocLex</a:t>
            </a:r>
            <a:r>
              <a:rPr lang="hu-HU" b="1" dirty="0" smtClean="0"/>
              <a:t> és Önkormányzati rendszer (ÖR)</a:t>
            </a:r>
            <a:endParaRPr lang="hu-HU" b="1" dirty="0"/>
          </a:p>
          <a:p>
            <a:pPr lvl="1">
              <a:lnSpc>
                <a:spcPct val="120000"/>
              </a:lnSpc>
            </a:pPr>
            <a:r>
              <a:rPr lang="hu-HU" sz="3000" dirty="0" smtClean="0"/>
              <a:t>Önkormányzati rendelet feltöltés és szerkesztés, OSAP statisztikák készítése, törvényességi felügyeleti kapcsolattartás megvalósításának megoldása a Kormányhivatalokkal</a:t>
            </a:r>
          </a:p>
          <a:p>
            <a:r>
              <a:rPr lang="hu-HU" b="1" dirty="0" smtClean="0"/>
              <a:t>NJT – Publikus Jogi Adattár feldolgozott és továbbfejlesztett változata a kereséshez</a:t>
            </a:r>
          </a:p>
          <a:p>
            <a:pPr lvl="1"/>
            <a:r>
              <a:rPr lang="hu-HU" sz="3000" dirty="0" smtClean="0"/>
              <a:t>Kereshető, funkcionálisan kibővített publikus Nemzeti Jogszabálytár közigazgatási szervek és magánszemélyek számára is</a:t>
            </a:r>
          </a:p>
          <a:p>
            <a:r>
              <a:rPr lang="hu-HU" b="1" dirty="0" smtClean="0"/>
              <a:t>Jogi adattár és adatelemző</a:t>
            </a:r>
          </a:p>
          <a:p>
            <a:pPr lvl="1">
              <a:lnSpc>
                <a:spcPct val="120000"/>
              </a:lnSpc>
            </a:pPr>
            <a:r>
              <a:rPr lang="hu-HU" sz="3000" dirty="0" smtClean="0"/>
              <a:t>Megelőző </a:t>
            </a:r>
            <a:r>
              <a:rPr lang="hu-HU" sz="3000" dirty="0"/>
              <a:t>elemzésekkel, szótövezéssel, speciális keresési algoritmusok felhasználásával a keresés szemantikai </a:t>
            </a:r>
            <a:r>
              <a:rPr lang="hu-HU" sz="3000" dirty="0" smtClean="0"/>
              <a:t>jellegű megoldásának támogatására, </a:t>
            </a:r>
            <a:r>
              <a:rPr lang="hu-HU" sz="3000" dirty="0"/>
              <a:t>a keresés </a:t>
            </a:r>
            <a:r>
              <a:rPr lang="hu-HU" sz="3000" dirty="0" smtClean="0"/>
              <a:t>gyorsabbá tételére, </a:t>
            </a:r>
            <a:r>
              <a:rPr lang="hu-HU" sz="3000" dirty="0"/>
              <a:t>relevánsabb találati </a:t>
            </a:r>
            <a:r>
              <a:rPr lang="hu-HU" sz="3000" dirty="0" smtClean="0"/>
              <a:t>eredményeik elérésére </a:t>
            </a:r>
          </a:p>
          <a:p>
            <a:r>
              <a:rPr lang="hu-HU" b="1" dirty="0">
                <a:uFill>
                  <a:solidFill>
                    <a:srgbClr val="92D050"/>
                  </a:solidFill>
                </a:uFill>
              </a:rPr>
              <a:t>Ügyintéző és határozat előkészítő modul, adatvédelmi incidens – bejelentő </a:t>
            </a:r>
            <a:r>
              <a:rPr lang="hu-HU" b="1" dirty="0" smtClean="0">
                <a:uFill>
                  <a:solidFill>
                    <a:srgbClr val="92D050"/>
                  </a:solidFill>
                </a:uFill>
              </a:rPr>
              <a:t>rendszer</a:t>
            </a:r>
          </a:p>
          <a:p>
            <a:pPr lvl="1">
              <a:lnSpc>
                <a:spcPct val="120000"/>
              </a:lnSpc>
            </a:pPr>
            <a:r>
              <a:rPr lang="hu-HU" sz="3000" dirty="0" smtClean="0">
                <a:uFill>
                  <a:solidFill>
                    <a:srgbClr val="92D050"/>
                  </a:solidFill>
                </a:uFill>
              </a:rPr>
              <a:t>Az </a:t>
            </a:r>
            <a:r>
              <a:rPr lang="hu-HU" sz="3000" dirty="0" smtClean="0"/>
              <a:t>adatvédelmi </a:t>
            </a:r>
            <a:r>
              <a:rPr lang="hu-HU" sz="3000" dirty="0"/>
              <a:t>incidens bejelentésére szolgáló felület, valamint az ehhez kapcsolódó belső incidens kezelő </a:t>
            </a:r>
            <a:r>
              <a:rPr lang="hu-HU" sz="3000" dirty="0" smtClean="0"/>
              <a:t>funkcionalitás </a:t>
            </a:r>
            <a:r>
              <a:rPr lang="hu-HU" sz="3000" dirty="0"/>
              <a:t>és ennek határozatszerkesztője, illetve az ügyintéző felület és a hozzá kapcsolódó határozatkészítő </a:t>
            </a:r>
            <a:r>
              <a:rPr lang="hu-HU" sz="3000" dirty="0" smtClean="0"/>
              <a:t>alkalmazás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u-HU" sz="3300" b="1" dirty="0">
                <a:uFill>
                  <a:solidFill>
                    <a:srgbClr val="92D050"/>
                  </a:solidFill>
                </a:uFill>
              </a:rPr>
              <a:t>Jogharmonizáció</a:t>
            </a:r>
          </a:p>
          <a:p>
            <a:pPr lvl="1">
              <a:lnSpc>
                <a:spcPct val="120000"/>
              </a:lnSpc>
            </a:pPr>
            <a:r>
              <a:rPr lang="hu-HU" sz="3000" dirty="0">
                <a:uFill>
                  <a:solidFill>
                    <a:srgbClr val="92D050"/>
                  </a:solidFill>
                </a:uFill>
              </a:rPr>
              <a:t>Jogalkotásra vonatkozó Európai Uniós követelmények teljesítését támogató informatikai </a:t>
            </a:r>
            <a:r>
              <a:rPr lang="hu-HU" sz="3000" dirty="0" smtClean="0">
                <a:uFill>
                  <a:solidFill>
                    <a:srgbClr val="92D050"/>
                  </a:solidFill>
                </a:uFill>
              </a:rPr>
              <a:t>alrendszer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6487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befejezett </a:t>
            </a:r>
            <a:r>
              <a:rPr lang="hu-HU" dirty="0" err="1"/>
              <a:t>mérföldköveink</a:t>
            </a:r>
            <a:endParaRPr lang="hu-HU" dirty="0"/>
          </a:p>
        </p:txBody>
      </p:sp>
      <p:graphicFrame>
        <p:nvGraphicFramePr>
          <p:cNvPr id="6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834444"/>
              </p:ext>
            </p:extLst>
          </p:nvPr>
        </p:nvGraphicFramePr>
        <p:xfrm>
          <a:off x="127147" y="44624"/>
          <a:ext cx="90364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0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jelen </a:t>
            </a:r>
            <a:r>
              <a:rPr lang="hu-HU" dirty="0"/>
              <a:t>állapot </a:t>
            </a:r>
          </a:p>
        </p:txBody>
      </p:sp>
      <p:graphicFrame>
        <p:nvGraphicFramePr>
          <p:cNvPr id="6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42901"/>
              </p:ext>
            </p:extLst>
          </p:nvPr>
        </p:nvGraphicFramePr>
        <p:xfrm>
          <a:off x="35496" y="1268760"/>
          <a:ext cx="9108504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99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</TotalTime>
  <Words>1478</Words>
  <Application>Microsoft Office PowerPoint</Application>
  <PresentationFormat>Diavetítés a képernyőre (4:3 oldalarány)</PresentationFormat>
  <Paragraphs>289</Paragraphs>
  <Slides>18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Century Gothic</vt:lpstr>
      <vt:lpstr>Times New Roman</vt:lpstr>
      <vt:lpstr>Office-téma</vt:lpstr>
      <vt:lpstr>Integrált Jogalkotási Rendszer fejlesztése projekt</vt:lpstr>
      <vt:lpstr>További program</vt:lpstr>
      <vt:lpstr>Vállalkozók rövid bemutatása</vt:lpstr>
      <vt:lpstr>AMIRE BÜSZKÉK VAGYUNK</vt:lpstr>
      <vt:lpstr>Néhány referencia</vt:lpstr>
      <vt:lpstr>IJR – célok és rendszerek</vt:lpstr>
      <vt:lpstr>Rendszerek</vt:lpstr>
      <vt:lpstr>befejezett mérföldköveink</vt:lpstr>
      <vt:lpstr>jelen állapot </vt:lpstr>
      <vt:lpstr>Hol tartunk időben?</vt:lpstr>
      <vt:lpstr>Felületek – IJR keretrendszer</vt:lpstr>
      <vt:lpstr>Felületek - EJR Jogszabályszerkesztő</vt:lpstr>
      <vt:lpstr>Felületek – GoVLex színtér</vt:lpstr>
      <vt:lpstr>Mi van hátra az eredeti tervek szerint?</vt:lpstr>
      <vt:lpstr>Változik a helyzet - ráemelés</vt:lpstr>
      <vt:lpstr>Mit érint a ráemelés?</vt:lpstr>
      <vt:lpstr>Mit érint a ráemelés?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Sali Róbert</cp:lastModifiedBy>
  <cp:revision>107</cp:revision>
  <dcterms:created xsi:type="dcterms:W3CDTF">2014-03-03T11:13:53Z</dcterms:created>
  <dcterms:modified xsi:type="dcterms:W3CDTF">2017-09-28T09:23:40Z</dcterms:modified>
</cp:coreProperties>
</file>